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6" r:id="rId1"/>
    <p:sldMasterId id="2147483687" r:id="rId2"/>
  </p:sldMasterIdLst>
  <p:notesMasterIdLst>
    <p:notesMasterId r:id="rId30"/>
  </p:notesMasterIdLst>
  <p:sldIdLst>
    <p:sldId id="256" r:id="rId3"/>
    <p:sldId id="259" r:id="rId4"/>
    <p:sldId id="260" r:id="rId5"/>
    <p:sldId id="264" r:id="rId6"/>
    <p:sldId id="333" r:id="rId7"/>
    <p:sldId id="261" r:id="rId8"/>
    <p:sldId id="331" r:id="rId9"/>
    <p:sldId id="334" r:id="rId10"/>
    <p:sldId id="335" r:id="rId11"/>
    <p:sldId id="318" r:id="rId12"/>
    <p:sldId id="336" r:id="rId13"/>
    <p:sldId id="265" r:id="rId14"/>
    <p:sldId id="327" r:id="rId15"/>
    <p:sldId id="262" r:id="rId16"/>
    <p:sldId id="320" r:id="rId17"/>
    <p:sldId id="321" r:id="rId18"/>
    <p:sldId id="322" r:id="rId19"/>
    <p:sldId id="337" r:id="rId20"/>
    <p:sldId id="267" r:id="rId21"/>
    <p:sldId id="323" r:id="rId22"/>
    <p:sldId id="338" r:id="rId23"/>
    <p:sldId id="268" r:id="rId24"/>
    <p:sldId id="339" r:id="rId25"/>
    <p:sldId id="329" r:id="rId26"/>
    <p:sldId id="325" r:id="rId27"/>
    <p:sldId id="299" r:id="rId28"/>
    <p:sldId id="328" r:id="rId29"/>
  </p:sldIdLst>
  <p:sldSz cx="9144000" cy="5143500" type="screen16x9"/>
  <p:notesSz cx="6858000" cy="9144000"/>
  <p:embeddedFontLst>
    <p:embeddedFont>
      <p:font typeface="Anton" panose="020B0604020202020204" charset="0"/>
      <p:regular r:id="rId31"/>
    </p:embeddedFont>
    <p:embeddedFont>
      <p:font typeface="바탕" panose="02030600000101010101" pitchFamily="18" charset="-127"/>
      <p:regular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Bebas Neue" panose="020B0604020202020204" charset="0"/>
      <p:regular r:id="rId37"/>
    </p:embeddedFont>
    <p:embeddedFont>
      <p:font typeface="나눔스퀘어 Bold" panose="020B0600000101010101" pitchFamily="34" charset="-127"/>
      <p:bold r:id="rId38"/>
    </p:embeddedFont>
    <p:embeddedFont>
      <p:font typeface="나눔스퀘어라운드OTF ExtraBold" panose="020B0600000101010101" charset="-127"/>
      <p:bold r:id="rId39"/>
    </p:embeddedFont>
    <p:embeddedFont>
      <p:font typeface="나눔스퀘어" panose="020B0600000101010101" pitchFamily="34" charset="-127"/>
      <p:regular r:id="rId40"/>
    </p:embeddedFont>
    <p:embeddedFont>
      <p:font typeface="나눔스퀘어OTF Light" panose="020B0600000101010101" pitchFamily="34" charset="-127"/>
      <p:regular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Darker Grotesque Medium" panose="020B0604020202020204" charset="0"/>
      <p:regular r:id="rId44"/>
      <p:bold r:id="rId45"/>
    </p:embeddedFont>
    <p:embeddedFont>
      <p:font typeface="Proxima Nova Semibold" panose="020B0604020202020204" charset="0"/>
      <p:regular r:id="rId46"/>
      <p:bold r:id="rId47"/>
      <p:boldItalic r:id="rId48"/>
    </p:embeddedFont>
    <p:embeddedFont>
      <p:font typeface="나눔스퀘어 네오 OTF ExtraBold" panose="00000900000000000000" charset="-127"/>
      <p:bold r:id="rId49"/>
    </p:embeddedFont>
    <p:embeddedFont>
      <p:font typeface="PT Sans" panose="020B0604020202020204" charset="0"/>
      <p:regular r:id="rId50"/>
      <p:bold r:id="rId51"/>
      <p:italic r:id="rId52"/>
      <p:boldItalic r:id="rId53"/>
    </p:embeddedFont>
    <p:embeddedFont>
      <p:font typeface="나눔스퀘어OTF_ac Bold" panose="020B0600000101010101" pitchFamily="34" charset="-127"/>
      <p:bold r:id="rId54"/>
    </p:embeddedFont>
    <p:embeddedFont>
      <p:font typeface="Proxima Nova" panose="020B0604020202020204" charset="0"/>
      <p:regular r:id="rId55"/>
      <p:bold r:id="rId56"/>
      <p:italic r:id="rId57"/>
      <p:boldItalic r:id="rId58"/>
    </p:embeddedFont>
    <p:embeddedFont>
      <p:font typeface="나눔스퀘어OTF_ac Light" panose="020B0600000101010101" pitchFamily="34" charset="-127"/>
      <p:regular r:id="rId59"/>
    </p:embeddedFont>
    <p:embeddedFont>
      <p:font typeface="Darker Grotesque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8"/>
    <a:srgbClr val="F2F2F2"/>
    <a:srgbClr val="009A46"/>
    <a:srgbClr val="FF5050"/>
    <a:srgbClr val="FDA1A8"/>
    <a:srgbClr val="FC6873"/>
    <a:srgbClr val="E6E6E6"/>
    <a:srgbClr val="FF8BFF"/>
    <a:srgbClr val="FFCCFF"/>
    <a:srgbClr val="6BB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472D3E-CF4E-434F-97F2-D544E215AC1F}">
  <a:tblStyle styleId="{CA472D3E-CF4E-434F-97F2-D544E215A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4" autoAdjust="0"/>
    <p:restoredTop sz="89881" autoAdjust="0"/>
  </p:normalViewPr>
  <p:slideViewPr>
    <p:cSldViewPr snapToGrid="0">
      <p:cViewPr varScale="1">
        <p:scale>
          <a:sx n="67" d="100"/>
          <a:sy n="67" d="100"/>
        </p:scale>
        <p:origin x="72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3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45788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84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2b005b722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2b005b722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237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1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69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885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696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371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608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24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04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97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91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25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28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2b005b722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2b005b722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400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88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e3db403357_1_22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Google Shape;3882;ge3db403357_1_22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928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e3db403357_1_22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Google Shape;3882;ge3db403357_1_22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004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e3db403357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e3db403357_1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86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e3db403357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e3db403357_1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1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0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8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96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6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682222c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682222c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09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682222c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682222c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7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682222c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682222c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8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0307" y="-584630"/>
            <a:ext cx="10466422" cy="6229989"/>
            <a:chOff x="-220307" y="-584630"/>
            <a:chExt cx="10466422" cy="622998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220307" y="-584630"/>
              <a:ext cx="10466422" cy="6229989"/>
              <a:chOff x="919620" y="4052663"/>
              <a:chExt cx="2393200" cy="1424518"/>
            </a:xfrm>
          </p:grpSpPr>
          <p:sp>
            <p:nvSpPr>
              <p:cNvPr id="12" name="Google Shape;12;p2"/>
              <p:cNvSpPr/>
              <p:nvPr/>
            </p:nvSpPr>
            <p:spPr>
              <a:xfrm rot="1510878">
                <a:off x="2634974" y="4441905"/>
                <a:ext cx="493519" cy="976690"/>
              </a:xfrm>
              <a:custGeom>
                <a:avLst/>
                <a:gdLst/>
                <a:ahLst/>
                <a:cxnLst/>
                <a:rect l="l" t="t" r="r" b="b"/>
                <a:pathLst>
                  <a:path w="19740" h="37959" extrusionOk="0">
                    <a:moveTo>
                      <a:pt x="9400" y="0"/>
                    </a:moveTo>
                    <a:cubicBezTo>
                      <a:pt x="7123" y="819"/>
                      <a:pt x="4556" y="1735"/>
                      <a:pt x="2724" y="3604"/>
                    </a:cubicBezTo>
                    <a:cubicBezTo>
                      <a:pt x="1026" y="5339"/>
                      <a:pt x="1" y="8400"/>
                      <a:pt x="1471" y="10665"/>
                    </a:cubicBezTo>
                    <a:cubicBezTo>
                      <a:pt x="2459" y="12171"/>
                      <a:pt x="4231" y="12894"/>
                      <a:pt x="5942" y="13593"/>
                    </a:cubicBezTo>
                    <a:cubicBezTo>
                      <a:pt x="7858" y="14364"/>
                      <a:pt x="9678" y="15100"/>
                      <a:pt x="10449" y="16847"/>
                    </a:cubicBezTo>
                    <a:cubicBezTo>
                      <a:pt x="11558" y="19377"/>
                      <a:pt x="9569" y="22258"/>
                      <a:pt x="7328" y="24125"/>
                    </a:cubicBezTo>
                    <a:cubicBezTo>
                      <a:pt x="7063" y="24342"/>
                      <a:pt x="6786" y="24571"/>
                      <a:pt x="6508" y="24788"/>
                    </a:cubicBezTo>
                    <a:cubicBezTo>
                      <a:pt x="4460" y="26451"/>
                      <a:pt x="2351" y="28162"/>
                      <a:pt x="1929" y="30693"/>
                    </a:cubicBezTo>
                    <a:cubicBezTo>
                      <a:pt x="1543" y="33091"/>
                      <a:pt x="3014" y="35742"/>
                      <a:pt x="5436" y="36995"/>
                    </a:cubicBezTo>
                    <a:cubicBezTo>
                      <a:pt x="6749" y="37682"/>
                      <a:pt x="8111" y="37959"/>
                      <a:pt x="9473" y="37959"/>
                    </a:cubicBezTo>
                    <a:cubicBezTo>
                      <a:pt x="13256" y="37959"/>
                      <a:pt x="17005" y="35778"/>
                      <a:pt x="19740" y="34199"/>
                    </a:cubicBezTo>
                    <a:lnTo>
                      <a:pt x="19632" y="34019"/>
                    </a:lnTo>
                    <a:cubicBezTo>
                      <a:pt x="16926" y="35586"/>
                      <a:pt x="13201" y="37750"/>
                      <a:pt x="9457" y="37750"/>
                    </a:cubicBezTo>
                    <a:cubicBezTo>
                      <a:pt x="8132" y="37750"/>
                      <a:pt x="6805" y="37479"/>
                      <a:pt x="5520" y="36815"/>
                    </a:cubicBezTo>
                    <a:cubicBezTo>
                      <a:pt x="3182" y="35597"/>
                      <a:pt x="1760" y="33042"/>
                      <a:pt x="2134" y="30729"/>
                    </a:cubicBezTo>
                    <a:cubicBezTo>
                      <a:pt x="2532" y="28270"/>
                      <a:pt x="4617" y="26583"/>
                      <a:pt x="6629" y="24957"/>
                    </a:cubicBezTo>
                    <a:cubicBezTo>
                      <a:pt x="6918" y="24728"/>
                      <a:pt x="7196" y="24499"/>
                      <a:pt x="7461" y="24282"/>
                    </a:cubicBezTo>
                    <a:cubicBezTo>
                      <a:pt x="8714" y="23233"/>
                      <a:pt x="9738" y="22017"/>
                      <a:pt x="10329" y="20847"/>
                    </a:cubicBezTo>
                    <a:cubicBezTo>
                      <a:pt x="11076" y="19377"/>
                      <a:pt x="11184" y="18003"/>
                      <a:pt x="10642" y="16774"/>
                    </a:cubicBezTo>
                    <a:cubicBezTo>
                      <a:pt x="9834" y="14943"/>
                      <a:pt x="7895" y="14160"/>
                      <a:pt x="6026" y="13400"/>
                    </a:cubicBezTo>
                    <a:cubicBezTo>
                      <a:pt x="4339" y="12714"/>
                      <a:pt x="2592" y="12002"/>
                      <a:pt x="1652" y="10545"/>
                    </a:cubicBezTo>
                    <a:cubicBezTo>
                      <a:pt x="242" y="8376"/>
                      <a:pt x="1230" y="5423"/>
                      <a:pt x="2869" y="3748"/>
                    </a:cubicBezTo>
                    <a:cubicBezTo>
                      <a:pt x="4665" y="1917"/>
                      <a:pt x="7220" y="1001"/>
                      <a:pt x="9473" y="193"/>
                    </a:cubicBezTo>
                    <a:lnTo>
                      <a:pt x="94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919620" y="4052663"/>
                <a:ext cx="714025" cy="454625"/>
              </a:xfrm>
              <a:custGeom>
                <a:avLst/>
                <a:gdLst/>
                <a:ahLst/>
                <a:cxnLst/>
                <a:rect l="l" t="t" r="r" b="b"/>
                <a:pathLst>
                  <a:path w="28561" h="18185" extrusionOk="0">
                    <a:moveTo>
                      <a:pt x="25102" y="0"/>
                    </a:moveTo>
                    <a:lnTo>
                      <a:pt x="24933" y="121"/>
                    </a:lnTo>
                    <a:cubicBezTo>
                      <a:pt x="25885" y="1422"/>
                      <a:pt x="26873" y="2760"/>
                      <a:pt x="27476" y="4279"/>
                    </a:cubicBezTo>
                    <a:cubicBezTo>
                      <a:pt x="28343" y="6424"/>
                      <a:pt x="28223" y="8508"/>
                      <a:pt x="27162" y="10002"/>
                    </a:cubicBezTo>
                    <a:cubicBezTo>
                      <a:pt x="26449" y="11014"/>
                      <a:pt x="25363" y="11609"/>
                      <a:pt x="24228" y="11609"/>
                    </a:cubicBezTo>
                    <a:cubicBezTo>
                      <a:pt x="24174" y="11609"/>
                      <a:pt x="24120" y="11608"/>
                      <a:pt x="24066" y="11605"/>
                    </a:cubicBezTo>
                    <a:cubicBezTo>
                      <a:pt x="23343" y="11569"/>
                      <a:pt x="22439" y="11123"/>
                      <a:pt x="21487" y="10653"/>
                    </a:cubicBezTo>
                    <a:cubicBezTo>
                      <a:pt x="20378" y="10094"/>
                      <a:pt x="19146" y="9477"/>
                      <a:pt x="18004" y="9477"/>
                    </a:cubicBezTo>
                    <a:cubicBezTo>
                      <a:pt x="17670" y="9477"/>
                      <a:pt x="17342" y="9530"/>
                      <a:pt x="17028" y="9653"/>
                    </a:cubicBezTo>
                    <a:cubicBezTo>
                      <a:pt x="16172" y="9991"/>
                      <a:pt x="15510" y="10797"/>
                      <a:pt x="14991" y="12123"/>
                    </a:cubicBezTo>
                    <a:cubicBezTo>
                      <a:pt x="14847" y="12509"/>
                      <a:pt x="14726" y="12991"/>
                      <a:pt x="14582" y="13497"/>
                    </a:cubicBezTo>
                    <a:cubicBezTo>
                      <a:pt x="14100" y="15280"/>
                      <a:pt x="13497" y="17510"/>
                      <a:pt x="11545" y="17907"/>
                    </a:cubicBezTo>
                    <a:cubicBezTo>
                      <a:pt x="11328" y="17952"/>
                      <a:pt x="11119" y="17973"/>
                      <a:pt x="10919" y="17973"/>
                    </a:cubicBezTo>
                    <a:cubicBezTo>
                      <a:pt x="8852" y="17973"/>
                      <a:pt x="7638" y="15698"/>
                      <a:pt x="6363" y="13292"/>
                    </a:cubicBezTo>
                    <a:cubicBezTo>
                      <a:pt x="5036" y="10783"/>
                      <a:pt x="3672" y="8211"/>
                      <a:pt x="1209" y="8211"/>
                    </a:cubicBezTo>
                    <a:cubicBezTo>
                      <a:pt x="833" y="8211"/>
                      <a:pt x="432" y="8271"/>
                      <a:pt x="1" y="8400"/>
                    </a:cubicBezTo>
                    <a:lnTo>
                      <a:pt x="61" y="8604"/>
                    </a:lnTo>
                    <a:cubicBezTo>
                      <a:pt x="466" y="8481"/>
                      <a:pt x="843" y="8424"/>
                      <a:pt x="1198" y="8424"/>
                    </a:cubicBezTo>
                    <a:cubicBezTo>
                      <a:pt x="3550" y="8424"/>
                      <a:pt x="4884" y="10938"/>
                      <a:pt x="6183" y="13389"/>
                    </a:cubicBezTo>
                    <a:cubicBezTo>
                      <a:pt x="7436" y="15751"/>
                      <a:pt x="8725" y="18185"/>
                      <a:pt x="10931" y="18185"/>
                    </a:cubicBezTo>
                    <a:cubicBezTo>
                      <a:pt x="11148" y="18185"/>
                      <a:pt x="11365" y="18161"/>
                      <a:pt x="11593" y="18113"/>
                    </a:cubicBezTo>
                    <a:cubicBezTo>
                      <a:pt x="13666" y="17690"/>
                      <a:pt x="14281" y="15389"/>
                      <a:pt x="14787" y="13545"/>
                    </a:cubicBezTo>
                    <a:cubicBezTo>
                      <a:pt x="14919" y="13051"/>
                      <a:pt x="15052" y="12569"/>
                      <a:pt x="15184" y="12195"/>
                    </a:cubicBezTo>
                    <a:cubicBezTo>
                      <a:pt x="15679" y="10931"/>
                      <a:pt x="16305" y="10159"/>
                      <a:pt x="17112" y="9846"/>
                    </a:cubicBezTo>
                    <a:cubicBezTo>
                      <a:pt x="17404" y="9732"/>
                      <a:pt x="17708" y="9682"/>
                      <a:pt x="18021" y="9682"/>
                    </a:cubicBezTo>
                    <a:cubicBezTo>
                      <a:pt x="19091" y="9682"/>
                      <a:pt x="20264" y="10265"/>
                      <a:pt x="21402" y="10834"/>
                    </a:cubicBezTo>
                    <a:cubicBezTo>
                      <a:pt x="22366" y="11316"/>
                      <a:pt x="23282" y="11774"/>
                      <a:pt x="24066" y="11810"/>
                    </a:cubicBezTo>
                    <a:cubicBezTo>
                      <a:pt x="24122" y="11812"/>
                      <a:pt x="24177" y="11814"/>
                      <a:pt x="24233" y="11814"/>
                    </a:cubicBezTo>
                    <a:cubicBezTo>
                      <a:pt x="25426" y="11814"/>
                      <a:pt x="26571" y="11194"/>
                      <a:pt x="27331" y="10123"/>
                    </a:cubicBezTo>
                    <a:cubicBezTo>
                      <a:pt x="28440" y="8580"/>
                      <a:pt x="28560" y="6411"/>
                      <a:pt x="27668" y="4206"/>
                    </a:cubicBezTo>
                    <a:cubicBezTo>
                      <a:pt x="27054" y="2664"/>
                      <a:pt x="26066" y="1302"/>
                      <a:pt x="25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919621" y="4916207"/>
                <a:ext cx="775775" cy="560975"/>
              </a:xfrm>
              <a:custGeom>
                <a:avLst/>
                <a:gdLst/>
                <a:ahLst/>
                <a:cxnLst/>
                <a:rect l="l" t="t" r="r" b="b"/>
                <a:pathLst>
                  <a:path w="31031" h="22439" extrusionOk="0">
                    <a:moveTo>
                      <a:pt x="206" y="1"/>
                    </a:moveTo>
                    <a:lnTo>
                      <a:pt x="0" y="61"/>
                    </a:lnTo>
                    <a:cubicBezTo>
                      <a:pt x="1796" y="5641"/>
                      <a:pt x="4001" y="8966"/>
                      <a:pt x="6773" y="10255"/>
                    </a:cubicBezTo>
                    <a:cubicBezTo>
                      <a:pt x="7710" y="10688"/>
                      <a:pt x="8660" y="10862"/>
                      <a:pt x="9609" y="10862"/>
                    </a:cubicBezTo>
                    <a:cubicBezTo>
                      <a:pt x="11724" y="10862"/>
                      <a:pt x="13829" y="9997"/>
                      <a:pt x="15751" y="9207"/>
                    </a:cubicBezTo>
                    <a:cubicBezTo>
                      <a:pt x="17004" y="8689"/>
                      <a:pt x="18185" y="8207"/>
                      <a:pt x="19245" y="8014"/>
                    </a:cubicBezTo>
                    <a:cubicBezTo>
                      <a:pt x="19829" y="7906"/>
                      <a:pt x="20410" y="7853"/>
                      <a:pt x="20984" y="7853"/>
                    </a:cubicBezTo>
                    <a:cubicBezTo>
                      <a:pt x="24057" y="7853"/>
                      <a:pt x="26904" y="9370"/>
                      <a:pt x="28680" y="12051"/>
                    </a:cubicBezTo>
                    <a:cubicBezTo>
                      <a:pt x="30790" y="15233"/>
                      <a:pt x="30801" y="19173"/>
                      <a:pt x="28729" y="22318"/>
                    </a:cubicBezTo>
                    <a:lnTo>
                      <a:pt x="28897" y="22439"/>
                    </a:lnTo>
                    <a:cubicBezTo>
                      <a:pt x="31031" y="19209"/>
                      <a:pt x="31007" y="15184"/>
                      <a:pt x="28849" y="11942"/>
                    </a:cubicBezTo>
                    <a:cubicBezTo>
                      <a:pt x="27040" y="9199"/>
                      <a:pt x="24126" y="7646"/>
                      <a:pt x="20974" y="7646"/>
                    </a:cubicBezTo>
                    <a:cubicBezTo>
                      <a:pt x="20388" y="7646"/>
                      <a:pt x="19794" y="7700"/>
                      <a:pt x="19197" y="7810"/>
                    </a:cubicBezTo>
                    <a:cubicBezTo>
                      <a:pt x="18124" y="8002"/>
                      <a:pt x="16932" y="8496"/>
                      <a:pt x="15678" y="9015"/>
                    </a:cubicBezTo>
                    <a:cubicBezTo>
                      <a:pt x="13769" y="9798"/>
                      <a:pt x="11693" y="10656"/>
                      <a:pt x="9617" y="10656"/>
                    </a:cubicBezTo>
                    <a:cubicBezTo>
                      <a:pt x="8692" y="10656"/>
                      <a:pt x="7768" y="10486"/>
                      <a:pt x="6858" y="10063"/>
                    </a:cubicBezTo>
                    <a:cubicBezTo>
                      <a:pt x="4146" y="8809"/>
                      <a:pt x="1977" y="5520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845595" y="5099881"/>
                <a:ext cx="140700" cy="116900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4676" extrusionOk="0">
                    <a:moveTo>
                      <a:pt x="3785" y="205"/>
                    </a:moveTo>
                    <a:cubicBezTo>
                      <a:pt x="4122" y="205"/>
                      <a:pt x="4460" y="337"/>
                      <a:pt x="4701" y="554"/>
                    </a:cubicBezTo>
                    <a:cubicBezTo>
                      <a:pt x="5242" y="1036"/>
                      <a:pt x="5411" y="1844"/>
                      <a:pt x="5146" y="2651"/>
                    </a:cubicBezTo>
                    <a:cubicBezTo>
                      <a:pt x="4809" y="3652"/>
                      <a:pt x="3941" y="4362"/>
                      <a:pt x="2929" y="4459"/>
                    </a:cubicBezTo>
                    <a:cubicBezTo>
                      <a:pt x="2880" y="4471"/>
                      <a:pt x="2821" y="4471"/>
                      <a:pt x="2773" y="4471"/>
                    </a:cubicBezTo>
                    <a:cubicBezTo>
                      <a:pt x="1760" y="4471"/>
                      <a:pt x="242" y="3712"/>
                      <a:pt x="218" y="2675"/>
                    </a:cubicBezTo>
                    <a:cubicBezTo>
                      <a:pt x="205" y="2543"/>
                      <a:pt x="229" y="2458"/>
                      <a:pt x="290" y="2399"/>
                    </a:cubicBezTo>
                    <a:cubicBezTo>
                      <a:pt x="374" y="2314"/>
                      <a:pt x="531" y="2302"/>
                      <a:pt x="748" y="2302"/>
                    </a:cubicBezTo>
                    <a:lnTo>
                      <a:pt x="1025" y="2302"/>
                    </a:lnTo>
                    <a:cubicBezTo>
                      <a:pt x="1471" y="2302"/>
                      <a:pt x="1929" y="2241"/>
                      <a:pt x="2242" y="1820"/>
                    </a:cubicBezTo>
                    <a:cubicBezTo>
                      <a:pt x="2387" y="1627"/>
                      <a:pt x="2483" y="1410"/>
                      <a:pt x="2580" y="1205"/>
                    </a:cubicBezTo>
                    <a:cubicBezTo>
                      <a:pt x="2700" y="940"/>
                      <a:pt x="2808" y="699"/>
                      <a:pt x="3001" y="506"/>
                    </a:cubicBezTo>
                    <a:cubicBezTo>
                      <a:pt x="3194" y="313"/>
                      <a:pt x="3471" y="205"/>
                      <a:pt x="3785" y="205"/>
                    </a:cubicBezTo>
                    <a:close/>
                    <a:moveTo>
                      <a:pt x="3785" y="0"/>
                    </a:moveTo>
                    <a:cubicBezTo>
                      <a:pt x="3423" y="0"/>
                      <a:pt x="3086" y="133"/>
                      <a:pt x="2856" y="362"/>
                    </a:cubicBezTo>
                    <a:cubicBezTo>
                      <a:pt x="2639" y="578"/>
                      <a:pt x="2507" y="856"/>
                      <a:pt x="2387" y="1121"/>
                    </a:cubicBezTo>
                    <a:cubicBezTo>
                      <a:pt x="2302" y="1326"/>
                      <a:pt x="2206" y="1531"/>
                      <a:pt x="2085" y="1700"/>
                    </a:cubicBezTo>
                    <a:cubicBezTo>
                      <a:pt x="1796" y="2073"/>
                      <a:pt x="1386" y="2097"/>
                      <a:pt x="1025" y="2097"/>
                    </a:cubicBezTo>
                    <a:lnTo>
                      <a:pt x="748" y="2097"/>
                    </a:lnTo>
                    <a:cubicBezTo>
                      <a:pt x="519" y="2097"/>
                      <a:pt x="290" y="2109"/>
                      <a:pt x="146" y="2254"/>
                    </a:cubicBezTo>
                    <a:cubicBezTo>
                      <a:pt x="49" y="2350"/>
                      <a:pt x="1" y="2495"/>
                      <a:pt x="12" y="2675"/>
                    </a:cubicBezTo>
                    <a:cubicBezTo>
                      <a:pt x="37" y="3880"/>
                      <a:pt x="1688" y="4676"/>
                      <a:pt x="2773" y="4676"/>
                    </a:cubicBezTo>
                    <a:cubicBezTo>
                      <a:pt x="2832" y="4676"/>
                      <a:pt x="2893" y="4676"/>
                      <a:pt x="2941" y="4664"/>
                    </a:cubicBezTo>
                    <a:cubicBezTo>
                      <a:pt x="4037" y="4568"/>
                      <a:pt x="4977" y="3796"/>
                      <a:pt x="5339" y="2712"/>
                    </a:cubicBezTo>
                    <a:cubicBezTo>
                      <a:pt x="5628" y="1832"/>
                      <a:pt x="5435" y="940"/>
                      <a:pt x="4845" y="398"/>
                    </a:cubicBezTo>
                    <a:cubicBezTo>
                      <a:pt x="4556" y="145"/>
                      <a:pt x="4182" y="0"/>
                      <a:pt x="37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697862" y="4260413"/>
                <a:ext cx="5875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820" extrusionOk="0">
                    <a:moveTo>
                      <a:pt x="1072" y="205"/>
                    </a:moveTo>
                    <a:cubicBezTo>
                      <a:pt x="1482" y="205"/>
                      <a:pt x="1832" y="543"/>
                      <a:pt x="2001" y="1109"/>
                    </a:cubicBezTo>
                    <a:cubicBezTo>
                      <a:pt x="2133" y="1567"/>
                      <a:pt x="2085" y="2001"/>
                      <a:pt x="1868" y="2302"/>
                    </a:cubicBezTo>
                    <a:cubicBezTo>
                      <a:pt x="1711" y="2495"/>
                      <a:pt x="1506" y="2616"/>
                      <a:pt x="1289" y="2616"/>
                    </a:cubicBezTo>
                    <a:cubicBezTo>
                      <a:pt x="928" y="2616"/>
                      <a:pt x="603" y="2314"/>
                      <a:pt x="410" y="1796"/>
                    </a:cubicBezTo>
                    <a:cubicBezTo>
                      <a:pt x="217" y="1314"/>
                      <a:pt x="241" y="856"/>
                      <a:pt x="446" y="543"/>
                    </a:cubicBezTo>
                    <a:cubicBezTo>
                      <a:pt x="603" y="326"/>
                      <a:pt x="820" y="205"/>
                      <a:pt x="1072" y="205"/>
                    </a:cubicBezTo>
                    <a:close/>
                    <a:moveTo>
                      <a:pt x="1072" y="0"/>
                    </a:moveTo>
                    <a:cubicBezTo>
                      <a:pt x="759" y="0"/>
                      <a:pt x="470" y="157"/>
                      <a:pt x="277" y="422"/>
                    </a:cubicBezTo>
                    <a:cubicBezTo>
                      <a:pt x="24" y="795"/>
                      <a:pt x="0" y="1314"/>
                      <a:pt x="217" y="1868"/>
                    </a:cubicBezTo>
                    <a:cubicBezTo>
                      <a:pt x="446" y="2471"/>
                      <a:pt x="844" y="2820"/>
                      <a:pt x="1289" y="2820"/>
                    </a:cubicBezTo>
                    <a:cubicBezTo>
                      <a:pt x="1578" y="2820"/>
                      <a:pt x="1844" y="2675"/>
                      <a:pt x="2025" y="2423"/>
                    </a:cubicBezTo>
                    <a:cubicBezTo>
                      <a:pt x="2290" y="2073"/>
                      <a:pt x="2350" y="1567"/>
                      <a:pt x="2194" y="1049"/>
                    </a:cubicBezTo>
                    <a:cubicBezTo>
                      <a:pt x="2001" y="386"/>
                      <a:pt x="1578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 rot="4500019">
              <a:off x="3805528" y="4359330"/>
              <a:ext cx="256938" cy="308326"/>
            </a:xfrm>
            <a:custGeom>
              <a:avLst/>
              <a:gdLst/>
              <a:ahLst/>
              <a:cxnLst/>
              <a:rect l="l" t="t" r="r" b="b"/>
              <a:pathLst>
                <a:path w="2350" h="2820" extrusionOk="0">
                  <a:moveTo>
                    <a:pt x="1072" y="205"/>
                  </a:moveTo>
                  <a:cubicBezTo>
                    <a:pt x="1482" y="205"/>
                    <a:pt x="1832" y="543"/>
                    <a:pt x="2001" y="1109"/>
                  </a:cubicBezTo>
                  <a:cubicBezTo>
                    <a:pt x="2133" y="1567"/>
                    <a:pt x="2085" y="2001"/>
                    <a:pt x="1868" y="2302"/>
                  </a:cubicBezTo>
                  <a:cubicBezTo>
                    <a:pt x="1711" y="2495"/>
                    <a:pt x="1506" y="2616"/>
                    <a:pt x="1289" y="2616"/>
                  </a:cubicBezTo>
                  <a:cubicBezTo>
                    <a:pt x="928" y="2616"/>
                    <a:pt x="603" y="2314"/>
                    <a:pt x="410" y="1796"/>
                  </a:cubicBezTo>
                  <a:cubicBezTo>
                    <a:pt x="217" y="1314"/>
                    <a:pt x="241" y="856"/>
                    <a:pt x="446" y="543"/>
                  </a:cubicBezTo>
                  <a:cubicBezTo>
                    <a:pt x="603" y="326"/>
                    <a:pt x="820" y="205"/>
                    <a:pt x="1072" y="205"/>
                  </a:cubicBezTo>
                  <a:close/>
                  <a:moveTo>
                    <a:pt x="1072" y="0"/>
                  </a:moveTo>
                  <a:cubicBezTo>
                    <a:pt x="759" y="0"/>
                    <a:pt x="470" y="157"/>
                    <a:pt x="277" y="422"/>
                  </a:cubicBezTo>
                  <a:cubicBezTo>
                    <a:pt x="24" y="795"/>
                    <a:pt x="0" y="1314"/>
                    <a:pt x="217" y="1868"/>
                  </a:cubicBezTo>
                  <a:cubicBezTo>
                    <a:pt x="446" y="2471"/>
                    <a:pt x="844" y="2820"/>
                    <a:pt x="1289" y="2820"/>
                  </a:cubicBezTo>
                  <a:cubicBezTo>
                    <a:pt x="1578" y="2820"/>
                    <a:pt x="1844" y="2675"/>
                    <a:pt x="2025" y="2423"/>
                  </a:cubicBezTo>
                  <a:cubicBezTo>
                    <a:pt x="2290" y="2073"/>
                    <a:pt x="2350" y="1567"/>
                    <a:pt x="2194" y="1049"/>
                  </a:cubicBezTo>
                  <a:cubicBezTo>
                    <a:pt x="2001" y="386"/>
                    <a:pt x="1578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338608"/>
            <a:ext cx="6173700" cy="20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20000" y="335760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 idx="2"/>
          </p:nvPr>
        </p:nvSpPr>
        <p:spPr>
          <a:xfrm>
            <a:off x="6893700" y="539500"/>
            <a:ext cx="1750800" cy="59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3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8"/>
          <p:cNvGrpSpPr/>
          <p:nvPr/>
        </p:nvGrpSpPr>
        <p:grpSpPr>
          <a:xfrm>
            <a:off x="-797300" y="-466700"/>
            <a:ext cx="10637052" cy="6514450"/>
            <a:chOff x="-797300" y="-466700"/>
            <a:chExt cx="10637052" cy="6514450"/>
          </a:xfrm>
        </p:grpSpPr>
        <p:sp>
          <p:nvSpPr>
            <p:cNvPr id="240" name="Google Shape;240;p28"/>
            <p:cNvSpPr/>
            <p:nvPr/>
          </p:nvSpPr>
          <p:spPr>
            <a:xfrm>
              <a:off x="-797300" y="-466700"/>
              <a:ext cx="2596600" cy="2459075"/>
            </a:xfrm>
            <a:custGeom>
              <a:avLst/>
              <a:gdLst/>
              <a:ahLst/>
              <a:cxnLst/>
              <a:rect l="l" t="t" r="r" b="b"/>
              <a:pathLst>
                <a:path w="103864" h="98363" extrusionOk="0">
                  <a:moveTo>
                    <a:pt x="0" y="86341"/>
                  </a:moveTo>
                  <a:cubicBezTo>
                    <a:pt x="6010" y="101361"/>
                    <a:pt x="34765" y="100757"/>
                    <a:pt x="48227" y="91785"/>
                  </a:cubicBezTo>
                  <a:cubicBezTo>
                    <a:pt x="60727" y="83453"/>
                    <a:pt x="53939" y="60404"/>
                    <a:pt x="64561" y="49782"/>
                  </a:cubicBezTo>
                  <a:cubicBezTo>
                    <a:pt x="73774" y="40569"/>
                    <a:pt x="88796" y="38771"/>
                    <a:pt x="98009" y="29558"/>
                  </a:cubicBezTo>
                  <a:cubicBezTo>
                    <a:pt x="105093" y="22474"/>
                    <a:pt x="103454" y="10018"/>
                    <a:pt x="10345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1" name="Google Shape;241;p28"/>
            <p:cNvSpPr/>
            <p:nvPr/>
          </p:nvSpPr>
          <p:spPr>
            <a:xfrm>
              <a:off x="8098402" y="1264000"/>
              <a:ext cx="1741350" cy="4783750"/>
            </a:xfrm>
            <a:custGeom>
              <a:avLst/>
              <a:gdLst/>
              <a:ahLst/>
              <a:cxnLst/>
              <a:rect l="l" t="t" r="r" b="b"/>
              <a:pathLst>
                <a:path w="69654" h="191350" extrusionOk="0">
                  <a:moveTo>
                    <a:pt x="69654" y="0"/>
                  </a:moveTo>
                  <a:cubicBezTo>
                    <a:pt x="45876" y="0"/>
                    <a:pt x="14170" y="10890"/>
                    <a:pt x="6648" y="33447"/>
                  </a:cubicBezTo>
                  <a:cubicBezTo>
                    <a:pt x="-355" y="54446"/>
                    <a:pt x="27575" y="76533"/>
                    <a:pt x="22205" y="98008"/>
                  </a:cubicBezTo>
                  <a:cubicBezTo>
                    <a:pt x="19424" y="109127"/>
                    <a:pt x="3983" y="114114"/>
                    <a:pt x="1203" y="125233"/>
                  </a:cubicBezTo>
                  <a:cubicBezTo>
                    <a:pt x="-1075" y="134344"/>
                    <a:pt x="2771" y="143971"/>
                    <a:pt x="4315" y="153235"/>
                  </a:cubicBezTo>
                  <a:cubicBezTo>
                    <a:pt x="5775" y="161991"/>
                    <a:pt x="-2767" y="171743"/>
                    <a:pt x="1203" y="179682"/>
                  </a:cubicBezTo>
                  <a:cubicBezTo>
                    <a:pt x="4291" y="185857"/>
                    <a:pt x="11766" y="189167"/>
                    <a:pt x="18316" y="19135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2" name="Google Shape;242;p28"/>
            <p:cNvSpPr/>
            <p:nvPr/>
          </p:nvSpPr>
          <p:spPr>
            <a:xfrm>
              <a:off x="-155575" y="4030069"/>
              <a:ext cx="3111375" cy="1434275"/>
            </a:xfrm>
            <a:custGeom>
              <a:avLst/>
              <a:gdLst/>
              <a:ahLst/>
              <a:cxnLst/>
              <a:rect l="l" t="t" r="r" b="b"/>
              <a:pathLst>
                <a:path w="124455" h="57371" extrusionOk="0">
                  <a:moveTo>
                    <a:pt x="0" y="1367"/>
                  </a:moveTo>
                  <a:cubicBezTo>
                    <a:pt x="11620" y="-958"/>
                    <a:pt x="26623" y="-791"/>
                    <a:pt x="35003" y="7589"/>
                  </a:cubicBezTo>
                  <a:cubicBezTo>
                    <a:pt x="43698" y="16284"/>
                    <a:pt x="47965" y="31831"/>
                    <a:pt x="59894" y="34814"/>
                  </a:cubicBezTo>
                  <a:cubicBezTo>
                    <a:pt x="74234" y="38400"/>
                    <a:pt x="89891" y="30450"/>
                    <a:pt x="104231" y="34036"/>
                  </a:cubicBezTo>
                  <a:cubicBezTo>
                    <a:pt x="110289" y="35551"/>
                    <a:pt x="114486" y="41486"/>
                    <a:pt x="118233" y="46482"/>
                  </a:cubicBezTo>
                  <a:cubicBezTo>
                    <a:pt x="120741" y="49826"/>
                    <a:pt x="124455" y="53191"/>
                    <a:pt x="124455" y="5737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2"/>
          </p:nvPr>
        </p:nvSpPr>
        <p:spPr>
          <a:xfrm>
            <a:off x="937775" y="3249925"/>
            <a:ext cx="2175300" cy="3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937700" y="3614926"/>
            <a:ext cx="21753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 idx="3"/>
          </p:nvPr>
        </p:nvSpPr>
        <p:spPr>
          <a:xfrm>
            <a:off x="3484496" y="3249925"/>
            <a:ext cx="2175300" cy="3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"/>
          </p:nvPr>
        </p:nvSpPr>
        <p:spPr>
          <a:xfrm>
            <a:off x="3484422" y="3614926"/>
            <a:ext cx="21753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5"/>
          </p:nvPr>
        </p:nvSpPr>
        <p:spPr>
          <a:xfrm>
            <a:off x="6031224" y="3249925"/>
            <a:ext cx="2175300" cy="3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6"/>
          </p:nvPr>
        </p:nvSpPr>
        <p:spPr>
          <a:xfrm>
            <a:off x="6031150" y="3614926"/>
            <a:ext cx="21753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/>
          <p:nvPr/>
        </p:nvSpPr>
        <p:spPr>
          <a:xfrm rot="8100000" flipH="1">
            <a:off x="7643215" y="-358449"/>
            <a:ext cx="1696752" cy="1337063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1" name="Google Shape;251;p28"/>
          <p:cNvSpPr/>
          <p:nvPr/>
        </p:nvSpPr>
        <p:spPr>
          <a:xfrm rot="8100000" flipH="1">
            <a:off x="421080" y="3073355"/>
            <a:ext cx="407848" cy="32138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/>
          <p:nvPr/>
        </p:nvSpPr>
        <p:spPr>
          <a:xfrm rot="-7200011">
            <a:off x="7684247" y="-633813"/>
            <a:ext cx="5834573" cy="4960734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"/>
          <p:cNvSpPr/>
          <p:nvPr/>
        </p:nvSpPr>
        <p:spPr>
          <a:xfrm rot="4499994">
            <a:off x="-3482068" y="454361"/>
            <a:ext cx="4943820" cy="5216881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1147525" y="4563125"/>
            <a:ext cx="3621066" cy="2856616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 rot="-2699925" flipH="1">
            <a:off x="382496" y="4083199"/>
            <a:ext cx="467683" cy="368553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34"/>
          <p:cNvSpPr txBox="1">
            <a:spLocks noGrp="1"/>
          </p:cNvSpPr>
          <p:nvPr>
            <p:ph type="title" hasCustomPrompt="1"/>
          </p:nvPr>
        </p:nvSpPr>
        <p:spPr>
          <a:xfrm>
            <a:off x="2223600" y="160734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2223600" y="2190741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02925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3"/>
          </p:nvPr>
        </p:nvSpPr>
        <p:spPr>
          <a:xfrm>
            <a:off x="713225" y="3803267"/>
            <a:ext cx="38589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 idx="4" hasCustomPrompt="1"/>
          </p:nvPr>
        </p:nvSpPr>
        <p:spPr>
          <a:xfrm>
            <a:off x="4572000" y="3202925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5"/>
          </p:nvPr>
        </p:nvSpPr>
        <p:spPr>
          <a:xfrm>
            <a:off x="4572000" y="3803267"/>
            <a:ext cx="38589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/>
          <p:nvPr/>
        </p:nvSpPr>
        <p:spPr>
          <a:xfrm rot="8100000" flipH="1">
            <a:off x="4603339" y="3374702"/>
            <a:ext cx="2814920" cy="2218237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36"/>
          <p:cNvSpPr/>
          <p:nvPr/>
        </p:nvSpPr>
        <p:spPr>
          <a:xfrm rot="-7911159">
            <a:off x="5697577" y="-1687484"/>
            <a:ext cx="5461247" cy="4643274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8100000" flipH="1">
            <a:off x="-1365205" y="-843124"/>
            <a:ext cx="6070835" cy="4789209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2700022">
            <a:off x="415206" y="4333749"/>
            <a:ext cx="1569019" cy="1236416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2" name="Google Shape;362;p36"/>
          <p:cNvSpPr/>
          <p:nvPr/>
        </p:nvSpPr>
        <p:spPr>
          <a:xfrm rot="2700000">
            <a:off x="1474355" y="3719217"/>
            <a:ext cx="407848" cy="32138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 rot="-8099985" flipH="1">
            <a:off x="-1869293" y="1388423"/>
            <a:ext cx="4501573" cy="3547373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37"/>
          <p:cNvSpPr/>
          <p:nvPr/>
        </p:nvSpPr>
        <p:spPr>
          <a:xfrm rot="-2511145">
            <a:off x="2523510" y="3121309"/>
            <a:ext cx="4444792" cy="3779066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 rot="-8100000" flipH="1">
            <a:off x="6040369" y="-463495"/>
            <a:ext cx="4940932" cy="3897842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 rot="8100027">
            <a:off x="1040508" y="199705"/>
            <a:ext cx="1276990" cy="1006289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37"/>
          <p:cNvSpPr/>
          <p:nvPr/>
        </p:nvSpPr>
        <p:spPr>
          <a:xfrm rot="8100000">
            <a:off x="7198510" y="3530734"/>
            <a:ext cx="700242" cy="551801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37"/>
          <p:cNvSpPr/>
          <p:nvPr/>
        </p:nvSpPr>
        <p:spPr>
          <a:xfrm rot="8100000">
            <a:off x="1636805" y="1453098"/>
            <a:ext cx="403406" cy="317882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37"/>
          <p:cNvSpPr/>
          <p:nvPr/>
        </p:nvSpPr>
        <p:spPr>
          <a:xfrm rot="-5662294" flipH="1">
            <a:off x="2101523" y="-2552337"/>
            <a:ext cx="4940943" cy="3897852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 rot="8100000">
            <a:off x="4370292" y="635573"/>
            <a:ext cx="403406" cy="317882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73" name="Google Shape;373;p38"/>
          <p:cNvGrpSpPr/>
          <p:nvPr/>
        </p:nvGrpSpPr>
        <p:grpSpPr>
          <a:xfrm>
            <a:off x="-646975" y="-374130"/>
            <a:ext cx="10194565" cy="5800128"/>
            <a:chOff x="-646975" y="-374130"/>
            <a:chExt cx="10194565" cy="5800128"/>
          </a:xfrm>
        </p:grpSpPr>
        <p:sp>
          <p:nvSpPr>
            <p:cNvPr id="374" name="Google Shape;374;p38"/>
            <p:cNvSpPr/>
            <p:nvPr/>
          </p:nvSpPr>
          <p:spPr>
            <a:xfrm>
              <a:off x="1870840" y="-374130"/>
              <a:ext cx="5133775" cy="1145250"/>
            </a:xfrm>
            <a:custGeom>
              <a:avLst/>
              <a:gdLst/>
              <a:ahLst/>
              <a:cxnLst/>
              <a:rect l="l" t="t" r="r" b="b"/>
              <a:pathLst>
                <a:path w="205351" h="45810" extrusionOk="0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5" name="Google Shape;375;p38"/>
            <p:cNvSpPr/>
            <p:nvPr/>
          </p:nvSpPr>
          <p:spPr>
            <a:xfrm rot="10800000">
              <a:off x="5512892" y="3299823"/>
              <a:ext cx="4034698" cy="2126175"/>
            </a:xfrm>
            <a:custGeom>
              <a:avLst/>
              <a:gdLst/>
              <a:ahLst/>
              <a:cxnLst/>
              <a:rect l="l" t="t" r="r" b="b"/>
              <a:pathLst>
                <a:path w="189378" h="99797" extrusionOk="0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38"/>
            <p:cNvSpPr/>
            <p:nvPr/>
          </p:nvSpPr>
          <p:spPr>
            <a:xfrm rot="10800000" flipH="1">
              <a:off x="-646975" y="3368779"/>
              <a:ext cx="3122717" cy="1988257"/>
            </a:xfrm>
            <a:custGeom>
              <a:avLst/>
              <a:gdLst/>
              <a:ahLst/>
              <a:cxnLst/>
              <a:rect l="l" t="t" r="r" b="b"/>
              <a:pathLst>
                <a:path w="28561" h="18185" extrusionOk="0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8014879" y="-175025"/>
              <a:ext cx="1494275" cy="2914475"/>
            </a:xfrm>
            <a:custGeom>
              <a:avLst/>
              <a:gdLst/>
              <a:ahLst/>
              <a:cxnLst/>
              <a:rect l="l" t="t" r="r" b="b"/>
              <a:pathLst>
                <a:path w="59771" h="116579" extrusionOk="0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8" name="Google Shape;378;p38"/>
            <p:cNvSpPr/>
            <p:nvPr/>
          </p:nvSpPr>
          <p:spPr>
            <a:xfrm rot="-6134353">
              <a:off x="-50436" y="691332"/>
              <a:ext cx="993579" cy="1181760"/>
            </a:xfrm>
            <a:custGeom>
              <a:avLst/>
              <a:gdLst/>
              <a:ahLst/>
              <a:cxnLst/>
              <a:rect l="l" t="t" r="r" b="b"/>
              <a:pathLst>
                <a:path w="39742" h="47269" extrusionOk="0">
                  <a:moveTo>
                    <a:pt x="30774" y="0"/>
                  </a:moveTo>
                  <a:cubicBezTo>
                    <a:pt x="24418" y="0"/>
                    <a:pt x="17192" y="76"/>
                    <a:pt x="12106" y="3889"/>
                  </a:cubicBezTo>
                  <a:cubicBezTo>
                    <a:pt x="7041" y="7686"/>
                    <a:pt x="3566" y="13568"/>
                    <a:pt x="1216" y="19446"/>
                  </a:cubicBezTo>
                  <a:cubicBezTo>
                    <a:pt x="-2489" y="28711"/>
                    <a:pt x="3982" y="44251"/>
                    <a:pt x="13662" y="46671"/>
                  </a:cubicBezTo>
                  <a:cubicBezTo>
                    <a:pt x="23224" y="49061"/>
                    <a:pt x="34657" y="38908"/>
                    <a:pt x="37775" y="29558"/>
                  </a:cubicBezTo>
                  <a:cubicBezTo>
                    <a:pt x="40978" y="19953"/>
                    <a:pt x="40899" y="0"/>
                    <a:pt x="3077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9" name="Google Shape;379;p38"/>
          <p:cNvSpPr/>
          <p:nvPr/>
        </p:nvSpPr>
        <p:spPr>
          <a:xfrm rot="8100000">
            <a:off x="2620167" y="4451460"/>
            <a:ext cx="403406" cy="317882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-427825" y="-77775"/>
            <a:ext cx="10539800" cy="5756050"/>
            <a:chOff x="-427825" y="-77775"/>
            <a:chExt cx="10539800" cy="5756050"/>
          </a:xfrm>
        </p:grpSpPr>
        <p:sp>
          <p:nvSpPr>
            <p:cNvPr id="33" name="Google Shape;33;p4"/>
            <p:cNvSpPr/>
            <p:nvPr/>
          </p:nvSpPr>
          <p:spPr>
            <a:xfrm>
              <a:off x="5678275" y="-77775"/>
              <a:ext cx="3665600" cy="1610000"/>
            </a:xfrm>
            <a:custGeom>
              <a:avLst/>
              <a:gdLst/>
              <a:ahLst/>
              <a:cxnLst/>
              <a:rect l="l" t="t" r="r" b="b"/>
              <a:pathLst>
                <a:path w="146624" h="64400" extrusionOk="0">
                  <a:moveTo>
                    <a:pt x="0" y="0"/>
                  </a:moveTo>
                  <a:cubicBezTo>
                    <a:pt x="0" y="19056"/>
                    <a:pt x="28508" y="29786"/>
                    <a:pt x="47448" y="31891"/>
                  </a:cubicBezTo>
                  <a:cubicBezTo>
                    <a:pt x="60081" y="33295"/>
                    <a:pt x="73880" y="28049"/>
                    <a:pt x="85563" y="33058"/>
                  </a:cubicBezTo>
                  <a:cubicBezTo>
                    <a:pt x="95349" y="37254"/>
                    <a:pt x="100972" y="47797"/>
                    <a:pt x="109287" y="54449"/>
                  </a:cubicBezTo>
                  <a:cubicBezTo>
                    <a:pt x="119069" y="62275"/>
                    <a:pt x="141022" y="69932"/>
                    <a:pt x="146624" y="5872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34;p4"/>
            <p:cNvSpPr/>
            <p:nvPr/>
          </p:nvSpPr>
          <p:spPr>
            <a:xfrm>
              <a:off x="7953475" y="3189175"/>
              <a:ext cx="2158500" cy="2489100"/>
            </a:xfrm>
            <a:custGeom>
              <a:avLst/>
              <a:gdLst/>
              <a:ahLst/>
              <a:cxnLst/>
              <a:rect l="l" t="t" r="r" b="b"/>
              <a:pathLst>
                <a:path w="86340" h="99564" extrusionOk="0">
                  <a:moveTo>
                    <a:pt x="86340" y="0"/>
                  </a:moveTo>
                  <a:cubicBezTo>
                    <a:pt x="77647" y="0"/>
                    <a:pt x="69439" y="4353"/>
                    <a:pt x="61449" y="7778"/>
                  </a:cubicBezTo>
                  <a:cubicBezTo>
                    <a:pt x="48412" y="13367"/>
                    <a:pt x="34921" y="19528"/>
                    <a:pt x="24891" y="29558"/>
                  </a:cubicBezTo>
                  <a:cubicBezTo>
                    <a:pt x="7378" y="47071"/>
                    <a:pt x="0" y="74798"/>
                    <a:pt x="0" y="9956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Google Shape;35;p4"/>
            <p:cNvSpPr/>
            <p:nvPr/>
          </p:nvSpPr>
          <p:spPr>
            <a:xfrm>
              <a:off x="-427825" y="2352975"/>
              <a:ext cx="1028775" cy="3091950"/>
            </a:xfrm>
            <a:custGeom>
              <a:avLst/>
              <a:gdLst/>
              <a:ahLst/>
              <a:cxnLst/>
              <a:rect l="l" t="t" r="r" b="b"/>
              <a:pathLst>
                <a:path w="41151" h="123678" extrusionOk="0">
                  <a:moveTo>
                    <a:pt x="0" y="0"/>
                  </a:moveTo>
                  <a:cubicBezTo>
                    <a:pt x="26498" y="12043"/>
                    <a:pt x="46732" y="49549"/>
                    <a:pt x="39671" y="77785"/>
                  </a:cubicBezTo>
                  <a:cubicBezTo>
                    <a:pt x="36164" y="91810"/>
                    <a:pt x="26560" y="104123"/>
                    <a:pt x="16335" y="114343"/>
                  </a:cubicBezTo>
                  <a:cubicBezTo>
                    <a:pt x="13223" y="117454"/>
                    <a:pt x="7001" y="119278"/>
                    <a:pt x="7001" y="12367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" name="Google Shape;36;p4"/>
            <p:cNvSpPr/>
            <p:nvPr/>
          </p:nvSpPr>
          <p:spPr>
            <a:xfrm flipH="1">
              <a:off x="7329152" y="913449"/>
              <a:ext cx="363850" cy="302303"/>
            </a:xfrm>
            <a:custGeom>
              <a:avLst/>
              <a:gdLst/>
              <a:ahLst/>
              <a:cxnLst/>
              <a:rect l="l" t="t" r="r" b="b"/>
              <a:pathLst>
                <a:path w="5628" h="4676" extrusionOk="0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6300007" flipH="1">
              <a:off x="-406678" y="1138398"/>
              <a:ext cx="689309" cy="572709"/>
            </a:xfrm>
            <a:custGeom>
              <a:avLst/>
              <a:gdLst/>
              <a:ahLst/>
              <a:cxnLst/>
              <a:rect l="l" t="t" r="r" b="b"/>
              <a:pathLst>
                <a:path w="5628" h="4676" extrusionOk="0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21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-777850" y="-505600"/>
            <a:ext cx="10500907" cy="6436675"/>
            <a:chOff x="-777850" y="-505600"/>
            <a:chExt cx="10500907" cy="6436675"/>
          </a:xfrm>
        </p:grpSpPr>
        <p:sp>
          <p:nvSpPr>
            <p:cNvPr id="42" name="Google Shape;42;p5"/>
            <p:cNvSpPr/>
            <p:nvPr/>
          </p:nvSpPr>
          <p:spPr>
            <a:xfrm>
              <a:off x="-505600" y="-505600"/>
              <a:ext cx="3134300" cy="3912175"/>
            </a:xfrm>
            <a:custGeom>
              <a:avLst/>
              <a:gdLst/>
              <a:ahLst/>
              <a:cxnLst/>
              <a:rect l="l" t="t" r="r" b="b"/>
              <a:pathLst>
                <a:path w="125372" h="156487" extrusionOk="0">
                  <a:moveTo>
                    <a:pt x="81674" y="0"/>
                  </a:moveTo>
                  <a:cubicBezTo>
                    <a:pt x="95364" y="0"/>
                    <a:pt x="110246" y="6596"/>
                    <a:pt x="119010" y="17113"/>
                  </a:cubicBezTo>
                  <a:cubicBezTo>
                    <a:pt x="126216" y="25761"/>
                    <a:pt x="126404" y="39638"/>
                    <a:pt x="123677" y="50560"/>
                  </a:cubicBezTo>
                  <a:cubicBezTo>
                    <a:pt x="118928" y="69579"/>
                    <a:pt x="88765" y="70656"/>
                    <a:pt x="77007" y="86341"/>
                  </a:cubicBezTo>
                  <a:cubicBezTo>
                    <a:pt x="70563" y="94937"/>
                    <a:pt x="78275" y="108040"/>
                    <a:pt x="81674" y="118232"/>
                  </a:cubicBezTo>
                  <a:cubicBezTo>
                    <a:pt x="83525" y="123781"/>
                    <a:pt x="81294" y="130664"/>
                    <a:pt x="77785" y="135345"/>
                  </a:cubicBezTo>
                  <a:cubicBezTo>
                    <a:pt x="68041" y="148342"/>
                    <a:pt x="49206" y="151628"/>
                    <a:pt x="33447" y="155569"/>
                  </a:cubicBezTo>
                  <a:cubicBezTo>
                    <a:pt x="22619" y="158277"/>
                    <a:pt x="11161" y="154013"/>
                    <a:pt x="0" y="15401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5"/>
            <p:cNvSpPr/>
            <p:nvPr/>
          </p:nvSpPr>
          <p:spPr>
            <a:xfrm>
              <a:off x="7686932" y="1575125"/>
              <a:ext cx="2036125" cy="4355950"/>
            </a:xfrm>
            <a:custGeom>
              <a:avLst/>
              <a:gdLst/>
              <a:ahLst/>
              <a:cxnLst/>
              <a:rect l="l" t="t" r="r" b="b"/>
              <a:pathLst>
                <a:path w="81445" h="174238" extrusionOk="0">
                  <a:moveTo>
                    <a:pt x="81445" y="0"/>
                  </a:moveTo>
                  <a:cubicBezTo>
                    <a:pt x="51367" y="4298"/>
                    <a:pt x="6503" y="12209"/>
                    <a:pt x="550" y="42004"/>
                  </a:cubicBezTo>
                  <a:cubicBezTo>
                    <a:pt x="-1490" y="52215"/>
                    <a:pt x="3996" y="63562"/>
                    <a:pt x="10662" y="71562"/>
                  </a:cubicBezTo>
                  <a:cubicBezTo>
                    <a:pt x="17534" y="79809"/>
                    <a:pt x="28343" y="86643"/>
                    <a:pt x="30108" y="97231"/>
                  </a:cubicBezTo>
                  <a:cubicBezTo>
                    <a:pt x="31347" y="104666"/>
                    <a:pt x="31923" y="113048"/>
                    <a:pt x="28552" y="119789"/>
                  </a:cubicBezTo>
                  <a:cubicBezTo>
                    <a:pt x="24193" y="128506"/>
                    <a:pt x="16463" y="135900"/>
                    <a:pt x="14551" y="145457"/>
                  </a:cubicBezTo>
                  <a:cubicBezTo>
                    <a:pt x="13230" y="152058"/>
                    <a:pt x="16533" y="159131"/>
                    <a:pt x="19996" y="164904"/>
                  </a:cubicBezTo>
                  <a:cubicBezTo>
                    <a:pt x="21997" y="168239"/>
                    <a:pt x="26996" y="170349"/>
                    <a:pt x="26996" y="17423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5"/>
            <p:cNvSpPr/>
            <p:nvPr/>
          </p:nvSpPr>
          <p:spPr>
            <a:xfrm>
              <a:off x="7233950" y="-194450"/>
              <a:ext cx="2450225" cy="1327325"/>
            </a:xfrm>
            <a:custGeom>
              <a:avLst/>
              <a:gdLst/>
              <a:ahLst/>
              <a:cxnLst/>
              <a:rect l="l" t="t" r="r" b="b"/>
              <a:pathLst>
                <a:path w="98009" h="53093" extrusionOk="0">
                  <a:moveTo>
                    <a:pt x="0" y="0"/>
                  </a:moveTo>
                  <a:cubicBezTo>
                    <a:pt x="0" y="25516"/>
                    <a:pt x="31464" y="48171"/>
                    <a:pt x="56783" y="51337"/>
                  </a:cubicBezTo>
                  <a:cubicBezTo>
                    <a:pt x="65792" y="52463"/>
                    <a:pt x="75106" y="53896"/>
                    <a:pt x="84008" y="52115"/>
                  </a:cubicBezTo>
                  <a:cubicBezTo>
                    <a:pt x="88832" y="51150"/>
                    <a:pt x="93090" y="47448"/>
                    <a:pt x="98009" y="4744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" name="Google Shape;45;p5"/>
            <p:cNvSpPr/>
            <p:nvPr/>
          </p:nvSpPr>
          <p:spPr>
            <a:xfrm>
              <a:off x="-777850" y="4520555"/>
              <a:ext cx="4705975" cy="1057025"/>
            </a:xfrm>
            <a:custGeom>
              <a:avLst/>
              <a:gdLst/>
              <a:ahLst/>
              <a:cxnLst/>
              <a:rect l="l" t="t" r="r" b="b"/>
              <a:pathLst>
                <a:path w="188239" h="42281" extrusionOk="0">
                  <a:moveTo>
                    <a:pt x="0" y="18306"/>
                  </a:moveTo>
                  <a:cubicBezTo>
                    <a:pt x="19535" y="-1222"/>
                    <a:pt x="55218" y="-3634"/>
                    <a:pt x="81674" y="4305"/>
                  </a:cubicBezTo>
                  <a:cubicBezTo>
                    <a:pt x="97492" y="9052"/>
                    <a:pt x="112796" y="15587"/>
                    <a:pt x="127567" y="22973"/>
                  </a:cubicBezTo>
                  <a:cubicBezTo>
                    <a:pt x="140012" y="29196"/>
                    <a:pt x="151178" y="39354"/>
                    <a:pt x="164903" y="41642"/>
                  </a:cubicBezTo>
                  <a:cubicBezTo>
                    <a:pt x="172576" y="42921"/>
                    <a:pt x="180460" y="41642"/>
                    <a:pt x="188239" y="4164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" name="Google Shape;46;p5"/>
          <p:cNvSpPr/>
          <p:nvPr/>
        </p:nvSpPr>
        <p:spPr>
          <a:xfrm rot="8100000" flipH="1">
            <a:off x="258255" y="3898630"/>
            <a:ext cx="407848" cy="32138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" name="Google Shape;47;p5"/>
          <p:cNvSpPr/>
          <p:nvPr/>
        </p:nvSpPr>
        <p:spPr>
          <a:xfrm rot="8100000" flipH="1">
            <a:off x="7966455" y="1336230"/>
            <a:ext cx="407848" cy="32138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2"/>
          </p:nvPr>
        </p:nvSpPr>
        <p:spPr>
          <a:xfrm>
            <a:off x="1715177" y="2914475"/>
            <a:ext cx="2505600" cy="3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3"/>
          </p:nvPr>
        </p:nvSpPr>
        <p:spPr>
          <a:xfrm>
            <a:off x="4923225" y="2914475"/>
            <a:ext cx="2505600" cy="3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4923238" y="330645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715162" y="330645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8028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136125" y="-106950"/>
            <a:ext cx="9304975" cy="5406033"/>
            <a:chOff x="-136125" y="-106950"/>
            <a:chExt cx="9304975" cy="5406033"/>
          </a:xfrm>
        </p:grpSpPr>
        <p:sp>
          <p:nvSpPr>
            <p:cNvPr id="23" name="Google Shape;23;p3"/>
            <p:cNvSpPr/>
            <p:nvPr/>
          </p:nvSpPr>
          <p:spPr>
            <a:xfrm>
              <a:off x="2946100" y="-106950"/>
              <a:ext cx="5133775" cy="1145250"/>
            </a:xfrm>
            <a:custGeom>
              <a:avLst/>
              <a:gdLst/>
              <a:ahLst/>
              <a:cxnLst/>
              <a:rect l="l" t="t" r="r" b="b"/>
              <a:pathLst>
                <a:path w="205351" h="45810" extrusionOk="0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24;p3"/>
            <p:cNvSpPr/>
            <p:nvPr/>
          </p:nvSpPr>
          <p:spPr>
            <a:xfrm>
              <a:off x="5843550" y="1497350"/>
              <a:ext cx="3325300" cy="3723925"/>
            </a:xfrm>
            <a:custGeom>
              <a:avLst/>
              <a:gdLst/>
              <a:ahLst/>
              <a:cxnLst/>
              <a:rect l="l" t="t" r="r" b="b"/>
              <a:pathLst>
                <a:path w="133012" h="148957" extrusionOk="0">
                  <a:moveTo>
                    <a:pt x="133012" y="0"/>
                  </a:moveTo>
                  <a:cubicBezTo>
                    <a:pt x="114876" y="1649"/>
                    <a:pt x="92927" y="9379"/>
                    <a:pt x="84786" y="25669"/>
                  </a:cubicBezTo>
                  <a:cubicBezTo>
                    <a:pt x="80719" y="33807"/>
                    <a:pt x="83236" y="43804"/>
                    <a:pt x="82841" y="52894"/>
                  </a:cubicBezTo>
                  <a:cubicBezTo>
                    <a:pt x="82415" y="62683"/>
                    <a:pt x="80225" y="73416"/>
                    <a:pt x="73896" y="80896"/>
                  </a:cubicBezTo>
                  <a:cubicBezTo>
                    <a:pt x="61438" y="95620"/>
                    <a:pt x="36661" y="92755"/>
                    <a:pt x="20613" y="103453"/>
                  </a:cubicBezTo>
                  <a:cubicBezTo>
                    <a:pt x="6758" y="112689"/>
                    <a:pt x="0" y="132305"/>
                    <a:pt x="0" y="1489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-136125" y="3905083"/>
              <a:ext cx="2226575" cy="1394000"/>
            </a:xfrm>
            <a:custGeom>
              <a:avLst/>
              <a:gdLst/>
              <a:ahLst/>
              <a:cxnLst/>
              <a:rect l="l" t="t" r="r" b="b"/>
              <a:pathLst>
                <a:path w="89063" h="55760" extrusionOk="0">
                  <a:moveTo>
                    <a:pt x="0" y="2866"/>
                  </a:moveTo>
                  <a:cubicBezTo>
                    <a:pt x="17773" y="-1871"/>
                    <a:pt x="42145" y="-1860"/>
                    <a:pt x="54449" y="11812"/>
                  </a:cubicBezTo>
                  <a:cubicBezTo>
                    <a:pt x="62163" y="20384"/>
                    <a:pt x="58217" y="36497"/>
                    <a:pt x="66895" y="44092"/>
                  </a:cubicBezTo>
                  <a:cubicBezTo>
                    <a:pt x="73178" y="49592"/>
                    <a:pt x="85329" y="48291"/>
                    <a:pt x="89063" y="557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26;p3"/>
            <p:cNvSpPr/>
            <p:nvPr/>
          </p:nvSpPr>
          <p:spPr>
            <a:xfrm>
              <a:off x="5684090" y="880936"/>
              <a:ext cx="472550" cy="275825"/>
            </a:xfrm>
            <a:custGeom>
              <a:avLst/>
              <a:gdLst/>
              <a:ahLst/>
              <a:cxnLst/>
              <a:rect l="l" t="t" r="r" b="b"/>
              <a:pathLst>
                <a:path w="18902" h="11033" extrusionOk="0">
                  <a:moveTo>
                    <a:pt x="8323" y="155"/>
                  </a:moveTo>
                  <a:cubicBezTo>
                    <a:pt x="4757" y="1344"/>
                    <a:pt x="-1862" y="5434"/>
                    <a:pt x="545" y="8322"/>
                  </a:cubicBezTo>
                  <a:cubicBezTo>
                    <a:pt x="4302" y="12831"/>
                    <a:pt x="14524" y="11074"/>
                    <a:pt x="18046" y="6378"/>
                  </a:cubicBezTo>
                  <a:cubicBezTo>
                    <a:pt x="19138" y="4922"/>
                    <a:pt x="19285" y="1747"/>
                    <a:pt x="17657" y="933"/>
                  </a:cubicBezTo>
                  <a:cubicBezTo>
                    <a:pt x="14864" y="-463"/>
                    <a:pt x="11445" y="155"/>
                    <a:pt x="8323" y="1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>
              <a:off x="-58350" y="175025"/>
              <a:ext cx="667725" cy="1199725"/>
            </a:xfrm>
            <a:custGeom>
              <a:avLst/>
              <a:gdLst/>
              <a:ahLst/>
              <a:cxnLst/>
              <a:rect l="l" t="t" r="r" b="b"/>
              <a:pathLst>
                <a:path w="26709" h="47989" extrusionOk="0">
                  <a:moveTo>
                    <a:pt x="0" y="45892"/>
                  </a:moveTo>
                  <a:cubicBezTo>
                    <a:pt x="9012" y="54904"/>
                    <a:pt x="28542" y="30851"/>
                    <a:pt x="26447" y="18279"/>
                  </a:cubicBezTo>
                  <a:cubicBezTo>
                    <a:pt x="24685" y="7708"/>
                    <a:pt x="10716" y="0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1604312"/>
            <a:ext cx="50676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40525"/>
            <a:ext cx="10680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296112"/>
            <a:ext cx="5067600" cy="2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6"/>
          <p:cNvGrpSpPr/>
          <p:nvPr/>
        </p:nvGrpSpPr>
        <p:grpSpPr>
          <a:xfrm>
            <a:off x="-421475" y="-136125"/>
            <a:ext cx="10397325" cy="5504850"/>
            <a:chOff x="-421475" y="-136125"/>
            <a:chExt cx="10397325" cy="5504850"/>
          </a:xfrm>
        </p:grpSpPr>
        <p:sp>
          <p:nvSpPr>
            <p:cNvPr id="55" name="Google Shape;55;p6"/>
            <p:cNvSpPr/>
            <p:nvPr/>
          </p:nvSpPr>
          <p:spPr>
            <a:xfrm>
              <a:off x="6592225" y="-136125"/>
              <a:ext cx="3383625" cy="2800250"/>
            </a:xfrm>
            <a:custGeom>
              <a:avLst/>
              <a:gdLst/>
              <a:ahLst/>
              <a:cxnLst/>
              <a:rect l="l" t="t" r="r" b="b"/>
              <a:pathLst>
                <a:path w="135345" h="112010" extrusionOk="0">
                  <a:moveTo>
                    <a:pt x="0" y="0"/>
                  </a:moveTo>
                  <a:cubicBezTo>
                    <a:pt x="0" y="26291"/>
                    <a:pt x="22831" y="53775"/>
                    <a:pt x="47449" y="63006"/>
                  </a:cubicBezTo>
                  <a:cubicBezTo>
                    <a:pt x="63171" y="68901"/>
                    <a:pt x="81435" y="67162"/>
                    <a:pt x="96453" y="74673"/>
                  </a:cubicBezTo>
                  <a:cubicBezTo>
                    <a:pt x="107769" y="80332"/>
                    <a:pt x="114733" y="92173"/>
                    <a:pt x="123678" y="101120"/>
                  </a:cubicBezTo>
                  <a:cubicBezTo>
                    <a:pt x="126011" y="103454"/>
                    <a:pt x="128038" y="106141"/>
                    <a:pt x="130678" y="108121"/>
                  </a:cubicBezTo>
                  <a:cubicBezTo>
                    <a:pt x="132298" y="109336"/>
                    <a:pt x="135345" y="109985"/>
                    <a:pt x="135345" y="1120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Google Shape;56;p6"/>
            <p:cNvSpPr/>
            <p:nvPr/>
          </p:nvSpPr>
          <p:spPr>
            <a:xfrm>
              <a:off x="-421475" y="3035175"/>
              <a:ext cx="2683575" cy="2333550"/>
            </a:xfrm>
            <a:custGeom>
              <a:avLst/>
              <a:gdLst/>
              <a:ahLst/>
              <a:cxnLst/>
              <a:rect l="l" t="t" r="r" b="b"/>
              <a:pathLst>
                <a:path w="107343" h="93342" extrusionOk="0">
                  <a:moveTo>
                    <a:pt x="0" y="0"/>
                  </a:moveTo>
                  <a:cubicBezTo>
                    <a:pt x="11621" y="3321"/>
                    <a:pt x="22854" y="10945"/>
                    <a:pt x="29558" y="21002"/>
                  </a:cubicBezTo>
                  <a:cubicBezTo>
                    <a:pt x="39605" y="36073"/>
                    <a:pt x="38533" y="57974"/>
                    <a:pt x="51338" y="70784"/>
                  </a:cubicBezTo>
                  <a:cubicBezTo>
                    <a:pt x="59175" y="78624"/>
                    <a:pt x="73033" y="75439"/>
                    <a:pt x="84007" y="77007"/>
                  </a:cubicBezTo>
                  <a:cubicBezTo>
                    <a:pt x="93407" y="78350"/>
                    <a:pt x="107343" y="83847"/>
                    <a:pt x="107343" y="9334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" name="Google Shape;57;p6"/>
            <p:cNvSpPr/>
            <p:nvPr/>
          </p:nvSpPr>
          <p:spPr>
            <a:xfrm>
              <a:off x="8695840" y="3228050"/>
              <a:ext cx="793850" cy="1769600"/>
            </a:xfrm>
            <a:custGeom>
              <a:avLst/>
              <a:gdLst/>
              <a:ahLst/>
              <a:cxnLst/>
              <a:rect l="l" t="t" r="r" b="b"/>
              <a:pathLst>
                <a:path w="31754" h="70784" extrusionOk="0">
                  <a:moveTo>
                    <a:pt x="28643" y="0"/>
                  </a:moveTo>
                  <a:cubicBezTo>
                    <a:pt x="20177" y="0"/>
                    <a:pt x="10779" y="4623"/>
                    <a:pt x="6085" y="11668"/>
                  </a:cubicBezTo>
                  <a:cubicBezTo>
                    <a:pt x="-14" y="20823"/>
                    <a:pt x="-1251" y="33665"/>
                    <a:pt x="1418" y="44337"/>
                  </a:cubicBezTo>
                  <a:cubicBezTo>
                    <a:pt x="4673" y="57351"/>
                    <a:pt x="18339" y="70784"/>
                    <a:pt x="31754" y="7078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 rot="8100000" flipH="1">
            <a:off x="258255" y="1618080"/>
            <a:ext cx="407848" cy="32138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" name="Google Shape;60;p6"/>
          <p:cNvSpPr/>
          <p:nvPr/>
        </p:nvSpPr>
        <p:spPr>
          <a:xfrm rot="8100000" flipH="1">
            <a:off x="8584601" y="3162308"/>
            <a:ext cx="236442" cy="186335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"/>
          <p:cNvGrpSpPr/>
          <p:nvPr/>
        </p:nvGrpSpPr>
        <p:grpSpPr>
          <a:xfrm>
            <a:off x="-646999" y="-821006"/>
            <a:ext cx="11219014" cy="6337623"/>
            <a:chOff x="-646999" y="-821006"/>
            <a:chExt cx="11219014" cy="6337623"/>
          </a:xfrm>
        </p:grpSpPr>
        <p:sp>
          <p:nvSpPr>
            <p:cNvPr id="63" name="Google Shape;63;p7"/>
            <p:cNvSpPr/>
            <p:nvPr/>
          </p:nvSpPr>
          <p:spPr>
            <a:xfrm>
              <a:off x="5561600" y="-272250"/>
              <a:ext cx="4744850" cy="3772550"/>
            </a:xfrm>
            <a:custGeom>
              <a:avLst/>
              <a:gdLst/>
              <a:ahLst/>
              <a:cxnLst/>
              <a:rect l="l" t="t" r="r" b="b"/>
              <a:pathLst>
                <a:path w="189794" h="150902" extrusionOk="0">
                  <a:moveTo>
                    <a:pt x="0" y="0"/>
                  </a:moveTo>
                  <a:cubicBezTo>
                    <a:pt x="0" y="10631"/>
                    <a:pt x="622" y="22610"/>
                    <a:pt x="7000" y="31114"/>
                  </a:cubicBezTo>
                  <a:cubicBezTo>
                    <a:pt x="14509" y="41127"/>
                    <a:pt x="24587" y="49629"/>
                    <a:pt x="35781" y="55227"/>
                  </a:cubicBezTo>
                  <a:cubicBezTo>
                    <a:pt x="60818" y="67748"/>
                    <a:pt x="92670" y="63384"/>
                    <a:pt x="116676" y="77785"/>
                  </a:cubicBezTo>
                  <a:cubicBezTo>
                    <a:pt x="125561" y="83115"/>
                    <a:pt x="130978" y="94071"/>
                    <a:pt x="133011" y="104231"/>
                  </a:cubicBezTo>
                  <a:cubicBezTo>
                    <a:pt x="134672" y="112532"/>
                    <a:pt x="140892" y="119217"/>
                    <a:pt x="144679" y="126789"/>
                  </a:cubicBezTo>
                  <a:cubicBezTo>
                    <a:pt x="152306" y="142040"/>
                    <a:pt x="172742" y="150902"/>
                    <a:pt x="189794" y="15090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7"/>
            <p:cNvSpPr/>
            <p:nvPr/>
          </p:nvSpPr>
          <p:spPr>
            <a:xfrm>
              <a:off x="4180925" y="3800725"/>
              <a:ext cx="5367083" cy="1715893"/>
            </a:xfrm>
            <a:custGeom>
              <a:avLst/>
              <a:gdLst/>
              <a:ahLst/>
              <a:cxnLst/>
              <a:rect l="l" t="t" r="r" b="b"/>
              <a:pathLst>
                <a:path w="234909" h="75102" extrusionOk="0">
                  <a:moveTo>
                    <a:pt x="234909" y="5096"/>
                  </a:moveTo>
                  <a:cubicBezTo>
                    <a:pt x="225742" y="5096"/>
                    <a:pt x="216780" y="2343"/>
                    <a:pt x="207684" y="1206"/>
                  </a:cubicBezTo>
                  <a:cubicBezTo>
                    <a:pt x="188023" y="-1252"/>
                    <a:pt x="166965" y="70"/>
                    <a:pt x="148568" y="7429"/>
                  </a:cubicBezTo>
                  <a:cubicBezTo>
                    <a:pt x="127182" y="15984"/>
                    <a:pt x="112172" y="39422"/>
                    <a:pt x="89452" y="43210"/>
                  </a:cubicBezTo>
                  <a:cubicBezTo>
                    <a:pt x="74030" y="45781"/>
                    <a:pt x="57613" y="42932"/>
                    <a:pt x="42781" y="47877"/>
                  </a:cubicBezTo>
                  <a:cubicBezTo>
                    <a:pt x="33091" y="51108"/>
                    <a:pt x="23915" y="55754"/>
                    <a:pt x="14779" y="60323"/>
                  </a:cubicBezTo>
                  <a:cubicBezTo>
                    <a:pt x="8548" y="63439"/>
                    <a:pt x="0" y="68135"/>
                    <a:pt x="0" y="7510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7"/>
            <p:cNvSpPr/>
            <p:nvPr/>
          </p:nvSpPr>
          <p:spPr>
            <a:xfrm rot="-2700000">
              <a:off x="8266172" y="-719516"/>
              <a:ext cx="1494261" cy="2914447"/>
            </a:xfrm>
            <a:custGeom>
              <a:avLst/>
              <a:gdLst/>
              <a:ahLst/>
              <a:cxnLst/>
              <a:rect l="l" t="t" r="r" b="b"/>
              <a:pathLst>
                <a:path w="59771" h="116579" extrusionOk="0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7"/>
            <p:cNvSpPr/>
            <p:nvPr/>
          </p:nvSpPr>
          <p:spPr>
            <a:xfrm rot="10800000" flipH="1">
              <a:off x="-646999" y="3885952"/>
              <a:ext cx="2310371" cy="1471030"/>
            </a:xfrm>
            <a:custGeom>
              <a:avLst/>
              <a:gdLst/>
              <a:ahLst/>
              <a:cxnLst/>
              <a:rect l="l" t="t" r="r" b="b"/>
              <a:pathLst>
                <a:path w="28561" h="18185" extrusionOk="0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443850"/>
            <a:ext cx="38520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720000" y="1650300"/>
            <a:ext cx="3852000" cy="2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646975" y="-938080"/>
            <a:ext cx="10019565" cy="6825505"/>
            <a:chOff x="-646975" y="-938080"/>
            <a:chExt cx="10019565" cy="6825505"/>
          </a:xfrm>
        </p:grpSpPr>
        <p:sp>
          <p:nvSpPr>
            <p:cNvPr id="79" name="Google Shape;79;p9"/>
            <p:cNvSpPr/>
            <p:nvPr/>
          </p:nvSpPr>
          <p:spPr>
            <a:xfrm>
              <a:off x="680625" y="-43650"/>
              <a:ext cx="4034825" cy="5931075"/>
            </a:xfrm>
            <a:custGeom>
              <a:avLst/>
              <a:gdLst/>
              <a:ahLst/>
              <a:cxnLst/>
              <a:rect l="l" t="t" r="r" b="b"/>
              <a:pathLst>
                <a:path w="161393" h="237243" extrusionOk="0">
                  <a:moveTo>
                    <a:pt x="150124" y="0"/>
                  </a:moveTo>
                  <a:cubicBezTo>
                    <a:pt x="163197" y="3269"/>
                    <a:pt x="163211" y="27285"/>
                    <a:pt x="157902" y="39670"/>
                  </a:cubicBezTo>
                  <a:cubicBezTo>
                    <a:pt x="147974" y="62830"/>
                    <a:pt x="124249" y="80712"/>
                    <a:pt x="100342" y="88674"/>
                  </a:cubicBezTo>
                  <a:cubicBezTo>
                    <a:pt x="91472" y="91628"/>
                    <a:pt x="87536" y="106440"/>
                    <a:pt x="91007" y="115121"/>
                  </a:cubicBezTo>
                  <a:cubicBezTo>
                    <a:pt x="95497" y="126352"/>
                    <a:pt x="106743" y="134501"/>
                    <a:pt x="109676" y="146235"/>
                  </a:cubicBezTo>
                  <a:cubicBezTo>
                    <a:pt x="110972" y="151421"/>
                    <a:pt x="108535" y="157208"/>
                    <a:pt x="105786" y="161792"/>
                  </a:cubicBezTo>
                  <a:cubicBezTo>
                    <a:pt x="96546" y="177199"/>
                    <a:pt x="72843" y="176936"/>
                    <a:pt x="55227" y="180460"/>
                  </a:cubicBezTo>
                  <a:cubicBezTo>
                    <a:pt x="45006" y="182505"/>
                    <a:pt x="33694" y="179467"/>
                    <a:pt x="24113" y="183572"/>
                  </a:cubicBezTo>
                  <a:cubicBezTo>
                    <a:pt x="6085" y="191296"/>
                    <a:pt x="0" y="217630"/>
                    <a:pt x="0" y="2372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0" name="Google Shape;80;p9"/>
            <p:cNvGrpSpPr/>
            <p:nvPr/>
          </p:nvGrpSpPr>
          <p:grpSpPr>
            <a:xfrm rot="10800000">
              <a:off x="2712750" y="4093325"/>
              <a:ext cx="5133775" cy="1263711"/>
              <a:chOff x="2946100" y="-106950"/>
              <a:chExt cx="5133775" cy="1263711"/>
            </a:xfrm>
          </p:grpSpPr>
          <p:sp>
            <p:nvSpPr>
              <p:cNvPr id="81" name="Google Shape;81;p9"/>
              <p:cNvSpPr/>
              <p:nvPr/>
            </p:nvSpPr>
            <p:spPr>
              <a:xfrm>
                <a:off x="2946100" y="-106950"/>
                <a:ext cx="5133775" cy="1145250"/>
              </a:xfrm>
              <a:custGeom>
                <a:avLst/>
                <a:gdLst/>
                <a:ahLst/>
                <a:cxnLst/>
                <a:rect l="l" t="t" r="r" b="b"/>
                <a:pathLst>
                  <a:path w="205351" h="45810" extrusionOk="0">
                    <a:moveTo>
                      <a:pt x="0" y="3111"/>
                    </a:moveTo>
                    <a:cubicBezTo>
                      <a:pt x="0" y="22732"/>
                      <a:pt x="21273" y="43999"/>
                      <a:pt x="40836" y="45504"/>
                    </a:cubicBezTo>
                    <a:cubicBezTo>
                      <a:pt x="49686" y="46185"/>
                      <a:pt x="59123" y="45886"/>
                      <a:pt x="67283" y="42392"/>
                    </a:cubicBezTo>
                    <a:cubicBezTo>
                      <a:pt x="78174" y="37728"/>
                      <a:pt x="88131" y="29179"/>
                      <a:pt x="99953" y="28391"/>
                    </a:cubicBezTo>
                    <a:cubicBezTo>
                      <a:pt x="106957" y="27924"/>
                      <a:pt x="114676" y="26807"/>
                      <a:pt x="120954" y="29947"/>
                    </a:cubicBezTo>
                    <a:cubicBezTo>
                      <a:pt x="133274" y="36110"/>
                      <a:pt x="146517" y="44028"/>
                      <a:pt x="160236" y="42781"/>
                    </a:cubicBezTo>
                    <a:cubicBezTo>
                      <a:pt x="180875" y="40904"/>
                      <a:pt x="205351" y="20725"/>
                      <a:pt x="205351" y="0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" name="Google Shape;82;p9"/>
              <p:cNvSpPr/>
              <p:nvPr/>
            </p:nvSpPr>
            <p:spPr>
              <a:xfrm>
                <a:off x="5684090" y="880936"/>
                <a:ext cx="472550" cy="275825"/>
              </a:xfrm>
              <a:custGeom>
                <a:avLst/>
                <a:gdLst/>
                <a:ahLst/>
                <a:cxnLst/>
                <a:rect l="l" t="t" r="r" b="b"/>
                <a:pathLst>
                  <a:path w="18902" h="11033" extrusionOk="0">
                    <a:moveTo>
                      <a:pt x="8323" y="155"/>
                    </a:moveTo>
                    <a:cubicBezTo>
                      <a:pt x="4757" y="1344"/>
                      <a:pt x="-1862" y="5434"/>
                      <a:pt x="545" y="8322"/>
                    </a:cubicBezTo>
                    <a:cubicBezTo>
                      <a:pt x="4302" y="12831"/>
                      <a:pt x="14524" y="11074"/>
                      <a:pt x="18046" y="6378"/>
                    </a:cubicBezTo>
                    <a:cubicBezTo>
                      <a:pt x="19138" y="4922"/>
                      <a:pt x="19285" y="1747"/>
                      <a:pt x="17657" y="933"/>
                    </a:cubicBezTo>
                    <a:cubicBezTo>
                      <a:pt x="14864" y="-463"/>
                      <a:pt x="11445" y="155"/>
                      <a:pt x="8323" y="155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" name="Google Shape;83;p9"/>
            <p:cNvSpPr/>
            <p:nvPr/>
          </p:nvSpPr>
          <p:spPr>
            <a:xfrm>
              <a:off x="-646975" y="-433079"/>
              <a:ext cx="4034698" cy="2126175"/>
            </a:xfrm>
            <a:custGeom>
              <a:avLst/>
              <a:gdLst/>
              <a:ahLst/>
              <a:cxnLst/>
              <a:rect l="l" t="t" r="r" b="b"/>
              <a:pathLst>
                <a:path w="189378" h="99797" extrusionOk="0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" name="Google Shape;84;p9"/>
            <p:cNvGrpSpPr/>
            <p:nvPr/>
          </p:nvGrpSpPr>
          <p:grpSpPr>
            <a:xfrm flipH="1">
              <a:off x="5712091" y="-938080"/>
              <a:ext cx="3660499" cy="1988257"/>
              <a:chOff x="919620" y="4052663"/>
              <a:chExt cx="836992" cy="454625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919620" y="4052663"/>
                <a:ext cx="714025" cy="454625"/>
              </a:xfrm>
              <a:custGeom>
                <a:avLst/>
                <a:gdLst/>
                <a:ahLst/>
                <a:cxnLst/>
                <a:rect l="l" t="t" r="r" b="b"/>
                <a:pathLst>
                  <a:path w="28561" h="18185" extrusionOk="0">
                    <a:moveTo>
                      <a:pt x="25102" y="0"/>
                    </a:moveTo>
                    <a:lnTo>
                      <a:pt x="24933" y="121"/>
                    </a:lnTo>
                    <a:cubicBezTo>
                      <a:pt x="25885" y="1422"/>
                      <a:pt x="26873" y="2760"/>
                      <a:pt x="27476" y="4279"/>
                    </a:cubicBezTo>
                    <a:cubicBezTo>
                      <a:pt x="28343" y="6424"/>
                      <a:pt x="28223" y="8508"/>
                      <a:pt x="27162" y="10002"/>
                    </a:cubicBezTo>
                    <a:cubicBezTo>
                      <a:pt x="26449" y="11014"/>
                      <a:pt x="25363" y="11609"/>
                      <a:pt x="24228" y="11609"/>
                    </a:cubicBezTo>
                    <a:cubicBezTo>
                      <a:pt x="24174" y="11609"/>
                      <a:pt x="24120" y="11608"/>
                      <a:pt x="24066" y="11605"/>
                    </a:cubicBezTo>
                    <a:cubicBezTo>
                      <a:pt x="23343" y="11569"/>
                      <a:pt x="22439" y="11123"/>
                      <a:pt x="21487" y="10653"/>
                    </a:cubicBezTo>
                    <a:cubicBezTo>
                      <a:pt x="20378" y="10094"/>
                      <a:pt x="19146" y="9477"/>
                      <a:pt x="18004" y="9477"/>
                    </a:cubicBezTo>
                    <a:cubicBezTo>
                      <a:pt x="17670" y="9477"/>
                      <a:pt x="17342" y="9530"/>
                      <a:pt x="17028" y="9653"/>
                    </a:cubicBezTo>
                    <a:cubicBezTo>
                      <a:pt x="16172" y="9991"/>
                      <a:pt x="15510" y="10797"/>
                      <a:pt x="14991" y="12123"/>
                    </a:cubicBezTo>
                    <a:cubicBezTo>
                      <a:pt x="14847" y="12509"/>
                      <a:pt x="14726" y="12991"/>
                      <a:pt x="14582" y="13497"/>
                    </a:cubicBezTo>
                    <a:cubicBezTo>
                      <a:pt x="14100" y="15280"/>
                      <a:pt x="13497" y="17510"/>
                      <a:pt x="11545" y="17907"/>
                    </a:cubicBezTo>
                    <a:cubicBezTo>
                      <a:pt x="11328" y="17952"/>
                      <a:pt x="11119" y="17973"/>
                      <a:pt x="10919" y="17973"/>
                    </a:cubicBezTo>
                    <a:cubicBezTo>
                      <a:pt x="8852" y="17973"/>
                      <a:pt x="7638" y="15698"/>
                      <a:pt x="6363" y="13292"/>
                    </a:cubicBezTo>
                    <a:cubicBezTo>
                      <a:pt x="5036" y="10783"/>
                      <a:pt x="3672" y="8211"/>
                      <a:pt x="1209" y="8211"/>
                    </a:cubicBezTo>
                    <a:cubicBezTo>
                      <a:pt x="833" y="8211"/>
                      <a:pt x="432" y="8271"/>
                      <a:pt x="1" y="8400"/>
                    </a:cubicBezTo>
                    <a:lnTo>
                      <a:pt x="61" y="8604"/>
                    </a:lnTo>
                    <a:cubicBezTo>
                      <a:pt x="466" y="8481"/>
                      <a:pt x="843" y="8424"/>
                      <a:pt x="1198" y="8424"/>
                    </a:cubicBezTo>
                    <a:cubicBezTo>
                      <a:pt x="3550" y="8424"/>
                      <a:pt x="4884" y="10938"/>
                      <a:pt x="6183" y="13389"/>
                    </a:cubicBezTo>
                    <a:cubicBezTo>
                      <a:pt x="7436" y="15751"/>
                      <a:pt x="8725" y="18185"/>
                      <a:pt x="10931" y="18185"/>
                    </a:cubicBezTo>
                    <a:cubicBezTo>
                      <a:pt x="11148" y="18185"/>
                      <a:pt x="11365" y="18161"/>
                      <a:pt x="11593" y="18113"/>
                    </a:cubicBezTo>
                    <a:cubicBezTo>
                      <a:pt x="13666" y="17690"/>
                      <a:pt x="14281" y="15389"/>
                      <a:pt x="14787" y="13545"/>
                    </a:cubicBezTo>
                    <a:cubicBezTo>
                      <a:pt x="14919" y="13051"/>
                      <a:pt x="15052" y="12569"/>
                      <a:pt x="15184" y="12195"/>
                    </a:cubicBezTo>
                    <a:cubicBezTo>
                      <a:pt x="15679" y="10931"/>
                      <a:pt x="16305" y="10159"/>
                      <a:pt x="17112" y="9846"/>
                    </a:cubicBezTo>
                    <a:cubicBezTo>
                      <a:pt x="17404" y="9732"/>
                      <a:pt x="17708" y="9682"/>
                      <a:pt x="18021" y="9682"/>
                    </a:cubicBezTo>
                    <a:cubicBezTo>
                      <a:pt x="19091" y="9682"/>
                      <a:pt x="20264" y="10265"/>
                      <a:pt x="21402" y="10834"/>
                    </a:cubicBezTo>
                    <a:cubicBezTo>
                      <a:pt x="22366" y="11316"/>
                      <a:pt x="23282" y="11774"/>
                      <a:pt x="24066" y="11810"/>
                    </a:cubicBezTo>
                    <a:cubicBezTo>
                      <a:pt x="24122" y="11812"/>
                      <a:pt x="24177" y="11814"/>
                      <a:pt x="24233" y="11814"/>
                    </a:cubicBezTo>
                    <a:cubicBezTo>
                      <a:pt x="25426" y="11814"/>
                      <a:pt x="26571" y="11194"/>
                      <a:pt x="27331" y="10123"/>
                    </a:cubicBezTo>
                    <a:cubicBezTo>
                      <a:pt x="28440" y="8580"/>
                      <a:pt x="28560" y="6411"/>
                      <a:pt x="27668" y="4206"/>
                    </a:cubicBezTo>
                    <a:cubicBezTo>
                      <a:pt x="27054" y="2664"/>
                      <a:pt x="26066" y="1302"/>
                      <a:pt x="25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1697862" y="4347531"/>
                <a:ext cx="5875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820" extrusionOk="0">
                    <a:moveTo>
                      <a:pt x="1072" y="205"/>
                    </a:moveTo>
                    <a:cubicBezTo>
                      <a:pt x="1482" y="205"/>
                      <a:pt x="1832" y="543"/>
                      <a:pt x="2001" y="1109"/>
                    </a:cubicBezTo>
                    <a:cubicBezTo>
                      <a:pt x="2133" y="1567"/>
                      <a:pt x="2085" y="2001"/>
                      <a:pt x="1868" y="2302"/>
                    </a:cubicBezTo>
                    <a:cubicBezTo>
                      <a:pt x="1711" y="2495"/>
                      <a:pt x="1506" y="2616"/>
                      <a:pt x="1289" y="2616"/>
                    </a:cubicBezTo>
                    <a:cubicBezTo>
                      <a:pt x="928" y="2616"/>
                      <a:pt x="603" y="2314"/>
                      <a:pt x="410" y="1796"/>
                    </a:cubicBezTo>
                    <a:cubicBezTo>
                      <a:pt x="217" y="1314"/>
                      <a:pt x="241" y="856"/>
                      <a:pt x="446" y="543"/>
                    </a:cubicBezTo>
                    <a:cubicBezTo>
                      <a:pt x="603" y="326"/>
                      <a:pt x="820" y="205"/>
                      <a:pt x="1072" y="205"/>
                    </a:cubicBezTo>
                    <a:close/>
                    <a:moveTo>
                      <a:pt x="1072" y="0"/>
                    </a:moveTo>
                    <a:cubicBezTo>
                      <a:pt x="759" y="0"/>
                      <a:pt x="470" y="157"/>
                      <a:pt x="277" y="422"/>
                    </a:cubicBezTo>
                    <a:cubicBezTo>
                      <a:pt x="24" y="795"/>
                      <a:pt x="0" y="1314"/>
                      <a:pt x="217" y="1868"/>
                    </a:cubicBezTo>
                    <a:cubicBezTo>
                      <a:pt x="446" y="2471"/>
                      <a:pt x="844" y="2820"/>
                      <a:pt x="1289" y="2820"/>
                    </a:cubicBezTo>
                    <a:cubicBezTo>
                      <a:pt x="1578" y="2820"/>
                      <a:pt x="1844" y="2675"/>
                      <a:pt x="2025" y="2423"/>
                    </a:cubicBezTo>
                    <a:cubicBezTo>
                      <a:pt x="2290" y="2073"/>
                      <a:pt x="2350" y="1567"/>
                      <a:pt x="2194" y="1049"/>
                    </a:cubicBezTo>
                    <a:cubicBezTo>
                      <a:pt x="2001" y="386"/>
                      <a:pt x="1578" y="0"/>
                      <a:pt x="1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9"/>
            <p:cNvSpPr/>
            <p:nvPr/>
          </p:nvSpPr>
          <p:spPr>
            <a:xfrm rot="-9826972" flipH="1">
              <a:off x="3137774" y="880814"/>
              <a:ext cx="615340" cy="511252"/>
            </a:xfrm>
            <a:custGeom>
              <a:avLst/>
              <a:gdLst/>
              <a:ahLst/>
              <a:cxnLst/>
              <a:rect l="l" t="t" r="r" b="b"/>
              <a:pathLst>
                <a:path w="5628" h="4676" extrusionOk="0">
                  <a:moveTo>
                    <a:pt x="3785" y="205"/>
                  </a:moveTo>
                  <a:cubicBezTo>
                    <a:pt x="4122" y="205"/>
                    <a:pt x="4460" y="337"/>
                    <a:pt x="4701" y="554"/>
                  </a:cubicBezTo>
                  <a:cubicBezTo>
                    <a:pt x="5242" y="1036"/>
                    <a:pt x="5411" y="1844"/>
                    <a:pt x="5146" y="2651"/>
                  </a:cubicBezTo>
                  <a:cubicBezTo>
                    <a:pt x="4809" y="3652"/>
                    <a:pt x="3941" y="4362"/>
                    <a:pt x="2929" y="4459"/>
                  </a:cubicBezTo>
                  <a:cubicBezTo>
                    <a:pt x="2880" y="4471"/>
                    <a:pt x="2821" y="4471"/>
                    <a:pt x="2773" y="4471"/>
                  </a:cubicBezTo>
                  <a:cubicBezTo>
                    <a:pt x="1760" y="4471"/>
                    <a:pt x="242" y="3712"/>
                    <a:pt x="218" y="2675"/>
                  </a:cubicBezTo>
                  <a:cubicBezTo>
                    <a:pt x="205" y="2543"/>
                    <a:pt x="229" y="2458"/>
                    <a:pt x="290" y="2399"/>
                  </a:cubicBezTo>
                  <a:cubicBezTo>
                    <a:pt x="374" y="2314"/>
                    <a:pt x="531" y="2302"/>
                    <a:pt x="748" y="2302"/>
                  </a:cubicBezTo>
                  <a:lnTo>
                    <a:pt x="1025" y="2302"/>
                  </a:lnTo>
                  <a:cubicBezTo>
                    <a:pt x="1471" y="2302"/>
                    <a:pt x="1929" y="2241"/>
                    <a:pt x="2242" y="1820"/>
                  </a:cubicBezTo>
                  <a:cubicBezTo>
                    <a:pt x="2387" y="1627"/>
                    <a:pt x="2483" y="1410"/>
                    <a:pt x="2580" y="1205"/>
                  </a:cubicBezTo>
                  <a:cubicBezTo>
                    <a:pt x="2700" y="940"/>
                    <a:pt x="2808" y="699"/>
                    <a:pt x="3001" y="506"/>
                  </a:cubicBezTo>
                  <a:cubicBezTo>
                    <a:pt x="3194" y="313"/>
                    <a:pt x="3471" y="205"/>
                    <a:pt x="3785" y="205"/>
                  </a:cubicBezTo>
                  <a:close/>
                  <a:moveTo>
                    <a:pt x="3785" y="0"/>
                  </a:moveTo>
                  <a:cubicBezTo>
                    <a:pt x="3423" y="0"/>
                    <a:pt x="3086" y="133"/>
                    <a:pt x="2856" y="362"/>
                  </a:cubicBezTo>
                  <a:cubicBezTo>
                    <a:pt x="2639" y="578"/>
                    <a:pt x="2507" y="856"/>
                    <a:pt x="2387" y="1121"/>
                  </a:cubicBezTo>
                  <a:cubicBezTo>
                    <a:pt x="2302" y="1326"/>
                    <a:pt x="2206" y="1531"/>
                    <a:pt x="2085" y="1700"/>
                  </a:cubicBezTo>
                  <a:cubicBezTo>
                    <a:pt x="1796" y="2073"/>
                    <a:pt x="1386" y="2097"/>
                    <a:pt x="1025" y="2097"/>
                  </a:cubicBezTo>
                  <a:lnTo>
                    <a:pt x="748" y="2097"/>
                  </a:lnTo>
                  <a:cubicBezTo>
                    <a:pt x="519" y="2097"/>
                    <a:pt x="290" y="2109"/>
                    <a:pt x="146" y="2254"/>
                  </a:cubicBezTo>
                  <a:cubicBezTo>
                    <a:pt x="49" y="2350"/>
                    <a:pt x="1" y="2495"/>
                    <a:pt x="12" y="2675"/>
                  </a:cubicBezTo>
                  <a:cubicBezTo>
                    <a:pt x="37" y="3880"/>
                    <a:pt x="1688" y="4676"/>
                    <a:pt x="2773" y="4676"/>
                  </a:cubicBezTo>
                  <a:cubicBezTo>
                    <a:pt x="2832" y="4676"/>
                    <a:pt x="2893" y="4676"/>
                    <a:pt x="2941" y="4664"/>
                  </a:cubicBezTo>
                  <a:cubicBezTo>
                    <a:pt x="4037" y="4568"/>
                    <a:pt x="4977" y="3796"/>
                    <a:pt x="5339" y="2712"/>
                  </a:cubicBezTo>
                  <a:cubicBezTo>
                    <a:pt x="5628" y="1832"/>
                    <a:pt x="5435" y="940"/>
                    <a:pt x="4845" y="398"/>
                  </a:cubicBezTo>
                  <a:cubicBezTo>
                    <a:pt x="4556" y="145"/>
                    <a:pt x="4182" y="0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4572000" y="14629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4572000" y="2457175"/>
            <a:ext cx="3852000" cy="12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/>
          <p:nvPr/>
        </p:nvSpPr>
        <p:spPr>
          <a:xfrm>
            <a:off x="3532925" y="4756621"/>
            <a:ext cx="356698" cy="303278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-9899999">
            <a:off x="7662088" y="314740"/>
            <a:ext cx="528706" cy="449497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-388925" y="-486500"/>
            <a:ext cx="10343747" cy="6394949"/>
            <a:chOff x="-388925" y="-486500"/>
            <a:chExt cx="10343747" cy="6394949"/>
          </a:xfrm>
        </p:grpSpPr>
        <p:sp>
          <p:nvSpPr>
            <p:cNvPr id="109" name="Google Shape;109;p13"/>
            <p:cNvSpPr/>
            <p:nvPr/>
          </p:nvSpPr>
          <p:spPr>
            <a:xfrm>
              <a:off x="-388925" y="1839224"/>
              <a:ext cx="3586225" cy="4069225"/>
            </a:xfrm>
            <a:custGeom>
              <a:avLst/>
              <a:gdLst/>
              <a:ahLst/>
              <a:cxnLst/>
              <a:rect l="l" t="t" r="r" b="b"/>
              <a:pathLst>
                <a:path w="143449" h="162769" extrusionOk="0">
                  <a:moveTo>
                    <a:pt x="0" y="7200"/>
                  </a:moveTo>
                  <a:cubicBezTo>
                    <a:pt x="15320" y="1071"/>
                    <a:pt x="32504" y="200"/>
                    <a:pt x="49004" y="200"/>
                  </a:cubicBezTo>
                  <a:cubicBezTo>
                    <a:pt x="62734" y="200"/>
                    <a:pt x="78732" y="-600"/>
                    <a:pt x="89452" y="7978"/>
                  </a:cubicBezTo>
                  <a:cubicBezTo>
                    <a:pt x="94981" y="12403"/>
                    <a:pt x="99727" y="20554"/>
                    <a:pt x="98009" y="27424"/>
                  </a:cubicBezTo>
                  <a:cubicBezTo>
                    <a:pt x="96056" y="35238"/>
                    <a:pt x="90756" y="45843"/>
                    <a:pt x="96453" y="51537"/>
                  </a:cubicBezTo>
                  <a:cubicBezTo>
                    <a:pt x="106841" y="61921"/>
                    <a:pt x="128866" y="55344"/>
                    <a:pt x="137679" y="67094"/>
                  </a:cubicBezTo>
                  <a:cubicBezTo>
                    <a:pt x="141271" y="71883"/>
                    <a:pt x="144298" y="78337"/>
                    <a:pt x="143124" y="84207"/>
                  </a:cubicBezTo>
                  <a:cubicBezTo>
                    <a:pt x="141780" y="90924"/>
                    <a:pt x="136072" y="95969"/>
                    <a:pt x="133012" y="102097"/>
                  </a:cubicBezTo>
                  <a:cubicBezTo>
                    <a:pt x="130555" y="107018"/>
                    <a:pt x="130678" y="112932"/>
                    <a:pt x="130678" y="118432"/>
                  </a:cubicBezTo>
                  <a:cubicBezTo>
                    <a:pt x="130678" y="132196"/>
                    <a:pt x="142741" y="149922"/>
                    <a:pt x="133012" y="159658"/>
                  </a:cubicBezTo>
                  <a:cubicBezTo>
                    <a:pt x="132096" y="160575"/>
                    <a:pt x="131974" y="162769"/>
                    <a:pt x="130678" y="16276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13"/>
            <p:cNvSpPr/>
            <p:nvPr/>
          </p:nvSpPr>
          <p:spPr>
            <a:xfrm>
              <a:off x="8257847" y="311150"/>
              <a:ext cx="1696975" cy="3850325"/>
            </a:xfrm>
            <a:custGeom>
              <a:avLst/>
              <a:gdLst/>
              <a:ahLst/>
              <a:cxnLst/>
              <a:rect l="l" t="t" r="r" b="b"/>
              <a:pathLst>
                <a:path w="67879" h="154013" extrusionOk="0">
                  <a:moveTo>
                    <a:pt x="49211" y="0"/>
                  </a:moveTo>
                  <a:cubicBezTo>
                    <a:pt x="30478" y="3119"/>
                    <a:pt x="6986" y="12317"/>
                    <a:pt x="985" y="30335"/>
                  </a:cubicBezTo>
                  <a:cubicBezTo>
                    <a:pt x="-1897" y="38987"/>
                    <a:pt x="2512" y="49487"/>
                    <a:pt x="7985" y="56782"/>
                  </a:cubicBezTo>
                  <a:cubicBezTo>
                    <a:pt x="13431" y="64041"/>
                    <a:pt x="22540" y="69663"/>
                    <a:pt x="24320" y="78562"/>
                  </a:cubicBezTo>
                  <a:cubicBezTo>
                    <a:pt x="27103" y="92471"/>
                    <a:pt x="8318" y="105100"/>
                    <a:pt x="11097" y="119010"/>
                  </a:cubicBezTo>
                  <a:cubicBezTo>
                    <a:pt x="13110" y="129084"/>
                    <a:pt x="23289" y="136280"/>
                    <a:pt x="32098" y="141567"/>
                  </a:cubicBezTo>
                  <a:cubicBezTo>
                    <a:pt x="42926" y="148065"/>
                    <a:pt x="55251" y="154013"/>
                    <a:pt x="67879" y="15401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13"/>
            <p:cNvSpPr/>
            <p:nvPr/>
          </p:nvSpPr>
          <p:spPr>
            <a:xfrm>
              <a:off x="4142000" y="-486500"/>
              <a:ext cx="3947575" cy="931525"/>
            </a:xfrm>
            <a:custGeom>
              <a:avLst/>
              <a:gdLst/>
              <a:ahLst/>
              <a:cxnLst/>
              <a:rect l="l" t="t" r="r" b="b"/>
              <a:pathLst>
                <a:path w="157903" h="37261" extrusionOk="0">
                  <a:moveTo>
                    <a:pt x="0" y="0"/>
                  </a:moveTo>
                  <a:cubicBezTo>
                    <a:pt x="9722" y="12959"/>
                    <a:pt x="21968" y="25992"/>
                    <a:pt x="37337" y="31114"/>
                  </a:cubicBezTo>
                  <a:cubicBezTo>
                    <a:pt x="54886" y="36963"/>
                    <a:pt x="74142" y="38231"/>
                    <a:pt x="92564" y="36558"/>
                  </a:cubicBezTo>
                  <a:cubicBezTo>
                    <a:pt x="108987" y="35067"/>
                    <a:pt x="125597" y="30565"/>
                    <a:pt x="140013" y="22557"/>
                  </a:cubicBezTo>
                  <a:cubicBezTo>
                    <a:pt x="146363" y="19029"/>
                    <a:pt x="151406" y="13361"/>
                    <a:pt x="157903" y="1011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/>
          </p:nvPr>
        </p:nvSpPr>
        <p:spPr>
          <a:xfrm>
            <a:off x="3405186" y="1315850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3405186" y="163217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6087423" y="1315850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6087423" y="163217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/>
          </p:nvPr>
        </p:nvSpPr>
        <p:spPr>
          <a:xfrm>
            <a:off x="3405186" y="2442532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3405186" y="276232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/>
          </p:nvPr>
        </p:nvSpPr>
        <p:spPr>
          <a:xfrm>
            <a:off x="3405186" y="3569214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3405186" y="389247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6087423" y="2442532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6087423" y="276232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/>
          </p:nvPr>
        </p:nvSpPr>
        <p:spPr>
          <a:xfrm>
            <a:off x="6087423" y="3569214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6087423" y="3892475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6"/>
          </p:nvPr>
        </p:nvSpPr>
        <p:spPr>
          <a:xfrm>
            <a:off x="722950" y="3569225"/>
            <a:ext cx="2346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7"/>
          </p:nvPr>
        </p:nvSpPr>
        <p:spPr>
          <a:xfrm>
            <a:off x="722950" y="3892482"/>
            <a:ext cx="23463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2391900" y="33288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39" name="Google Shape;139;p15"/>
          <p:cNvGrpSpPr/>
          <p:nvPr/>
        </p:nvGrpSpPr>
        <p:grpSpPr>
          <a:xfrm>
            <a:off x="-646975" y="-374130"/>
            <a:ext cx="10194565" cy="5800128"/>
            <a:chOff x="-646975" y="-374130"/>
            <a:chExt cx="10194565" cy="5800128"/>
          </a:xfrm>
        </p:grpSpPr>
        <p:sp>
          <p:nvSpPr>
            <p:cNvPr id="140" name="Google Shape;140;p15"/>
            <p:cNvSpPr/>
            <p:nvPr/>
          </p:nvSpPr>
          <p:spPr>
            <a:xfrm>
              <a:off x="1870840" y="-374130"/>
              <a:ext cx="5133775" cy="1145250"/>
            </a:xfrm>
            <a:custGeom>
              <a:avLst/>
              <a:gdLst/>
              <a:ahLst/>
              <a:cxnLst/>
              <a:rect l="l" t="t" r="r" b="b"/>
              <a:pathLst>
                <a:path w="205351" h="45810" extrusionOk="0">
                  <a:moveTo>
                    <a:pt x="0" y="3111"/>
                  </a:moveTo>
                  <a:cubicBezTo>
                    <a:pt x="0" y="22732"/>
                    <a:pt x="21273" y="43999"/>
                    <a:pt x="40836" y="45504"/>
                  </a:cubicBezTo>
                  <a:cubicBezTo>
                    <a:pt x="49686" y="46185"/>
                    <a:pt x="59123" y="45886"/>
                    <a:pt x="67283" y="42392"/>
                  </a:cubicBezTo>
                  <a:cubicBezTo>
                    <a:pt x="78174" y="37728"/>
                    <a:pt x="88131" y="29179"/>
                    <a:pt x="99953" y="28391"/>
                  </a:cubicBezTo>
                  <a:cubicBezTo>
                    <a:pt x="106957" y="27924"/>
                    <a:pt x="114676" y="26807"/>
                    <a:pt x="120954" y="29947"/>
                  </a:cubicBezTo>
                  <a:cubicBezTo>
                    <a:pt x="133274" y="36110"/>
                    <a:pt x="146517" y="44028"/>
                    <a:pt x="160236" y="42781"/>
                  </a:cubicBezTo>
                  <a:cubicBezTo>
                    <a:pt x="180875" y="40904"/>
                    <a:pt x="205351" y="20725"/>
                    <a:pt x="205351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" name="Google Shape;141;p15"/>
            <p:cNvSpPr/>
            <p:nvPr/>
          </p:nvSpPr>
          <p:spPr>
            <a:xfrm rot="10800000">
              <a:off x="5512892" y="3299823"/>
              <a:ext cx="4034698" cy="2126175"/>
            </a:xfrm>
            <a:custGeom>
              <a:avLst/>
              <a:gdLst/>
              <a:ahLst/>
              <a:cxnLst/>
              <a:rect l="l" t="t" r="r" b="b"/>
              <a:pathLst>
                <a:path w="189378" h="99797" extrusionOk="0">
                  <a:moveTo>
                    <a:pt x="184349" y="0"/>
                  </a:moveTo>
                  <a:cubicBezTo>
                    <a:pt x="190638" y="4194"/>
                    <a:pt x="190353" y="15949"/>
                    <a:pt x="186682" y="22557"/>
                  </a:cubicBezTo>
                  <a:cubicBezTo>
                    <a:pt x="181067" y="32666"/>
                    <a:pt x="171121" y="40277"/>
                    <a:pt x="161013" y="45893"/>
                  </a:cubicBezTo>
                  <a:cubicBezTo>
                    <a:pt x="141510" y="56730"/>
                    <a:pt x="116127" y="44557"/>
                    <a:pt x="94119" y="48226"/>
                  </a:cubicBezTo>
                  <a:cubicBezTo>
                    <a:pt x="72779" y="51783"/>
                    <a:pt x="65830" y="81543"/>
                    <a:pt x="48226" y="94119"/>
                  </a:cubicBezTo>
                  <a:cubicBezTo>
                    <a:pt x="39066" y="100662"/>
                    <a:pt x="25923" y="100378"/>
                    <a:pt x="14779" y="98786"/>
                  </a:cubicBezTo>
                  <a:cubicBezTo>
                    <a:pt x="9582" y="98043"/>
                    <a:pt x="5250" y="93341"/>
                    <a:pt x="0" y="9334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10800000" flipH="1">
              <a:off x="-646975" y="3368779"/>
              <a:ext cx="3122717" cy="1988257"/>
            </a:xfrm>
            <a:custGeom>
              <a:avLst/>
              <a:gdLst/>
              <a:ahLst/>
              <a:cxnLst/>
              <a:rect l="l" t="t" r="r" b="b"/>
              <a:pathLst>
                <a:path w="28561" h="18185" extrusionOk="0">
                  <a:moveTo>
                    <a:pt x="25102" y="0"/>
                  </a:moveTo>
                  <a:lnTo>
                    <a:pt x="24933" y="121"/>
                  </a:lnTo>
                  <a:cubicBezTo>
                    <a:pt x="25885" y="1422"/>
                    <a:pt x="26873" y="2760"/>
                    <a:pt x="27476" y="4279"/>
                  </a:cubicBezTo>
                  <a:cubicBezTo>
                    <a:pt x="28343" y="6424"/>
                    <a:pt x="28223" y="8508"/>
                    <a:pt x="27162" y="10002"/>
                  </a:cubicBezTo>
                  <a:cubicBezTo>
                    <a:pt x="26449" y="11014"/>
                    <a:pt x="25363" y="11609"/>
                    <a:pt x="24228" y="11609"/>
                  </a:cubicBezTo>
                  <a:cubicBezTo>
                    <a:pt x="24174" y="11609"/>
                    <a:pt x="24120" y="11608"/>
                    <a:pt x="24066" y="11605"/>
                  </a:cubicBezTo>
                  <a:cubicBezTo>
                    <a:pt x="23343" y="11569"/>
                    <a:pt x="22439" y="11123"/>
                    <a:pt x="21487" y="10653"/>
                  </a:cubicBezTo>
                  <a:cubicBezTo>
                    <a:pt x="20378" y="10094"/>
                    <a:pt x="19146" y="9477"/>
                    <a:pt x="18004" y="9477"/>
                  </a:cubicBezTo>
                  <a:cubicBezTo>
                    <a:pt x="17670" y="9477"/>
                    <a:pt x="17342" y="9530"/>
                    <a:pt x="17028" y="9653"/>
                  </a:cubicBezTo>
                  <a:cubicBezTo>
                    <a:pt x="16172" y="9991"/>
                    <a:pt x="15510" y="10797"/>
                    <a:pt x="14991" y="12123"/>
                  </a:cubicBezTo>
                  <a:cubicBezTo>
                    <a:pt x="14847" y="12509"/>
                    <a:pt x="14726" y="12991"/>
                    <a:pt x="14582" y="13497"/>
                  </a:cubicBezTo>
                  <a:cubicBezTo>
                    <a:pt x="14100" y="15280"/>
                    <a:pt x="13497" y="17510"/>
                    <a:pt x="11545" y="17907"/>
                  </a:cubicBezTo>
                  <a:cubicBezTo>
                    <a:pt x="11328" y="17952"/>
                    <a:pt x="11119" y="17973"/>
                    <a:pt x="10919" y="17973"/>
                  </a:cubicBezTo>
                  <a:cubicBezTo>
                    <a:pt x="8852" y="17973"/>
                    <a:pt x="7638" y="15698"/>
                    <a:pt x="6363" y="13292"/>
                  </a:cubicBezTo>
                  <a:cubicBezTo>
                    <a:pt x="5036" y="10783"/>
                    <a:pt x="3672" y="8211"/>
                    <a:pt x="1209" y="8211"/>
                  </a:cubicBezTo>
                  <a:cubicBezTo>
                    <a:pt x="833" y="8211"/>
                    <a:pt x="432" y="8271"/>
                    <a:pt x="1" y="8400"/>
                  </a:cubicBezTo>
                  <a:lnTo>
                    <a:pt x="61" y="8604"/>
                  </a:lnTo>
                  <a:cubicBezTo>
                    <a:pt x="466" y="8481"/>
                    <a:pt x="843" y="8424"/>
                    <a:pt x="1198" y="8424"/>
                  </a:cubicBezTo>
                  <a:cubicBezTo>
                    <a:pt x="3550" y="8424"/>
                    <a:pt x="4884" y="10938"/>
                    <a:pt x="6183" y="13389"/>
                  </a:cubicBezTo>
                  <a:cubicBezTo>
                    <a:pt x="7436" y="15751"/>
                    <a:pt x="8725" y="18185"/>
                    <a:pt x="10931" y="18185"/>
                  </a:cubicBezTo>
                  <a:cubicBezTo>
                    <a:pt x="11148" y="18185"/>
                    <a:pt x="11365" y="18161"/>
                    <a:pt x="11593" y="18113"/>
                  </a:cubicBezTo>
                  <a:cubicBezTo>
                    <a:pt x="13666" y="17690"/>
                    <a:pt x="14281" y="15389"/>
                    <a:pt x="14787" y="13545"/>
                  </a:cubicBezTo>
                  <a:cubicBezTo>
                    <a:pt x="14919" y="13051"/>
                    <a:pt x="15052" y="12569"/>
                    <a:pt x="15184" y="12195"/>
                  </a:cubicBezTo>
                  <a:cubicBezTo>
                    <a:pt x="15679" y="10931"/>
                    <a:pt x="16305" y="10159"/>
                    <a:pt x="17112" y="9846"/>
                  </a:cubicBezTo>
                  <a:cubicBezTo>
                    <a:pt x="17404" y="9732"/>
                    <a:pt x="17708" y="9682"/>
                    <a:pt x="18021" y="9682"/>
                  </a:cubicBezTo>
                  <a:cubicBezTo>
                    <a:pt x="19091" y="9682"/>
                    <a:pt x="20264" y="10265"/>
                    <a:pt x="21402" y="10834"/>
                  </a:cubicBezTo>
                  <a:cubicBezTo>
                    <a:pt x="22366" y="11316"/>
                    <a:pt x="23282" y="11774"/>
                    <a:pt x="24066" y="11810"/>
                  </a:cubicBezTo>
                  <a:cubicBezTo>
                    <a:pt x="24122" y="11812"/>
                    <a:pt x="24177" y="11814"/>
                    <a:pt x="24233" y="11814"/>
                  </a:cubicBezTo>
                  <a:cubicBezTo>
                    <a:pt x="25426" y="11814"/>
                    <a:pt x="26571" y="11194"/>
                    <a:pt x="27331" y="10123"/>
                  </a:cubicBezTo>
                  <a:cubicBezTo>
                    <a:pt x="28440" y="8580"/>
                    <a:pt x="28560" y="6411"/>
                    <a:pt x="27668" y="4206"/>
                  </a:cubicBezTo>
                  <a:cubicBezTo>
                    <a:pt x="27054" y="2664"/>
                    <a:pt x="26066" y="1302"/>
                    <a:pt x="25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8014879" y="-175025"/>
              <a:ext cx="1494275" cy="2914475"/>
            </a:xfrm>
            <a:custGeom>
              <a:avLst/>
              <a:gdLst/>
              <a:ahLst/>
              <a:cxnLst/>
              <a:rect l="l" t="t" r="r" b="b"/>
              <a:pathLst>
                <a:path w="59771" h="116579" extrusionOk="0">
                  <a:moveTo>
                    <a:pt x="23212" y="0"/>
                  </a:moveTo>
                  <a:cubicBezTo>
                    <a:pt x="8890" y="3582"/>
                    <a:pt x="-2927" y="23793"/>
                    <a:pt x="655" y="38115"/>
                  </a:cubicBezTo>
                  <a:cubicBezTo>
                    <a:pt x="3020" y="47570"/>
                    <a:pt x="12291" y="54329"/>
                    <a:pt x="14656" y="63784"/>
                  </a:cubicBezTo>
                  <a:cubicBezTo>
                    <a:pt x="17364" y="74612"/>
                    <a:pt x="10036" y="86499"/>
                    <a:pt x="13101" y="97231"/>
                  </a:cubicBezTo>
                  <a:cubicBezTo>
                    <a:pt x="14188" y="101036"/>
                    <a:pt x="17128" y="104050"/>
                    <a:pt x="19323" y="107343"/>
                  </a:cubicBezTo>
                  <a:cubicBezTo>
                    <a:pt x="24145" y="114576"/>
                    <a:pt x="36437" y="119004"/>
                    <a:pt x="44214" y="115121"/>
                  </a:cubicBezTo>
                  <a:cubicBezTo>
                    <a:pt x="48364" y="113049"/>
                    <a:pt x="52511" y="110973"/>
                    <a:pt x="56660" y="108899"/>
                  </a:cubicBezTo>
                  <a:cubicBezTo>
                    <a:pt x="57972" y="108243"/>
                    <a:pt x="58304" y="105787"/>
                    <a:pt x="59771" y="10578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" name="Google Shape;144;p15"/>
            <p:cNvSpPr/>
            <p:nvPr/>
          </p:nvSpPr>
          <p:spPr>
            <a:xfrm rot="-6134353">
              <a:off x="-50436" y="691332"/>
              <a:ext cx="993579" cy="1181760"/>
            </a:xfrm>
            <a:custGeom>
              <a:avLst/>
              <a:gdLst/>
              <a:ahLst/>
              <a:cxnLst/>
              <a:rect l="l" t="t" r="r" b="b"/>
              <a:pathLst>
                <a:path w="39742" h="47269" extrusionOk="0">
                  <a:moveTo>
                    <a:pt x="30774" y="0"/>
                  </a:moveTo>
                  <a:cubicBezTo>
                    <a:pt x="24418" y="0"/>
                    <a:pt x="17192" y="76"/>
                    <a:pt x="12106" y="3889"/>
                  </a:cubicBezTo>
                  <a:cubicBezTo>
                    <a:pt x="7041" y="7686"/>
                    <a:pt x="3566" y="13568"/>
                    <a:pt x="1216" y="19446"/>
                  </a:cubicBezTo>
                  <a:cubicBezTo>
                    <a:pt x="-2489" y="28711"/>
                    <a:pt x="3982" y="44251"/>
                    <a:pt x="13662" y="46671"/>
                  </a:cubicBezTo>
                  <a:cubicBezTo>
                    <a:pt x="23224" y="49061"/>
                    <a:pt x="34657" y="38908"/>
                    <a:pt x="37775" y="29558"/>
                  </a:cubicBezTo>
                  <a:cubicBezTo>
                    <a:pt x="40978" y="19953"/>
                    <a:pt x="40899" y="0"/>
                    <a:pt x="3077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5" name="Google Shape;145;p15"/>
          <p:cNvSpPr/>
          <p:nvPr/>
        </p:nvSpPr>
        <p:spPr>
          <a:xfrm rot="8100000">
            <a:off x="2620167" y="4451460"/>
            <a:ext cx="403406" cy="317882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15"/>
          <p:cNvSpPr/>
          <p:nvPr/>
        </p:nvSpPr>
        <p:spPr>
          <a:xfrm rot="8100000">
            <a:off x="4625317" y="635585"/>
            <a:ext cx="403406" cy="317882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 rot="7199980">
            <a:off x="-3324738" y="-592351"/>
            <a:ext cx="5352169" cy="4222263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rot="-7566125">
            <a:off x="7376093" y="-1160998"/>
            <a:ext cx="3621063" cy="2856614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 rot="8100000" flipH="1">
            <a:off x="8617473" y="1090780"/>
            <a:ext cx="306732" cy="241713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6486363" y="3922925"/>
            <a:ext cx="3621066" cy="2856616"/>
          </a:xfrm>
          <a:custGeom>
            <a:avLst/>
            <a:gdLst/>
            <a:ahLst/>
            <a:cxnLst/>
            <a:rect l="l" t="t" r="r" b="b"/>
            <a:pathLst>
              <a:path w="14561" h="11487" extrusionOk="0">
                <a:moveTo>
                  <a:pt x="11926" y="1"/>
                </a:moveTo>
                <a:cubicBezTo>
                  <a:pt x="10902" y="1"/>
                  <a:pt x="9858" y="524"/>
                  <a:pt x="9405" y="1514"/>
                </a:cubicBezTo>
                <a:cubicBezTo>
                  <a:pt x="9143" y="2104"/>
                  <a:pt x="9099" y="2803"/>
                  <a:pt x="8651" y="3284"/>
                </a:cubicBezTo>
                <a:cubicBezTo>
                  <a:pt x="8294" y="3674"/>
                  <a:pt x="7764" y="3828"/>
                  <a:pt x="7216" y="3828"/>
                </a:cubicBezTo>
                <a:cubicBezTo>
                  <a:pt x="6858" y="3828"/>
                  <a:pt x="6492" y="3763"/>
                  <a:pt x="6160" y="3655"/>
                </a:cubicBezTo>
                <a:cubicBezTo>
                  <a:pt x="5309" y="3382"/>
                  <a:pt x="4544" y="2902"/>
                  <a:pt x="3660" y="2738"/>
                </a:cubicBezTo>
                <a:cubicBezTo>
                  <a:pt x="3515" y="2711"/>
                  <a:pt x="3372" y="2698"/>
                  <a:pt x="3233" y="2698"/>
                </a:cubicBezTo>
                <a:cubicBezTo>
                  <a:pt x="1900" y="2698"/>
                  <a:pt x="835" y="3867"/>
                  <a:pt x="459" y="5053"/>
                </a:cubicBezTo>
                <a:cubicBezTo>
                  <a:pt x="0" y="6506"/>
                  <a:pt x="437" y="8133"/>
                  <a:pt x="1431" y="9303"/>
                </a:cubicBezTo>
                <a:cubicBezTo>
                  <a:pt x="2414" y="10471"/>
                  <a:pt x="3922" y="11181"/>
                  <a:pt x="5473" y="11410"/>
                </a:cubicBezTo>
                <a:cubicBezTo>
                  <a:pt x="5821" y="11461"/>
                  <a:pt x="6174" y="11487"/>
                  <a:pt x="6529" y="11487"/>
                </a:cubicBezTo>
                <a:cubicBezTo>
                  <a:pt x="7934" y="11487"/>
                  <a:pt x="9348" y="11081"/>
                  <a:pt x="10420" y="10209"/>
                </a:cubicBezTo>
                <a:cubicBezTo>
                  <a:pt x="11153" y="9608"/>
                  <a:pt x="11687" y="8778"/>
                  <a:pt x="11917" y="7871"/>
                </a:cubicBezTo>
                <a:cubicBezTo>
                  <a:pt x="12102" y="7162"/>
                  <a:pt x="11971" y="6375"/>
                  <a:pt x="12201" y="5676"/>
                </a:cubicBezTo>
                <a:cubicBezTo>
                  <a:pt x="12442" y="4955"/>
                  <a:pt x="13206" y="4660"/>
                  <a:pt x="13697" y="4125"/>
                </a:cubicBezTo>
                <a:cubicBezTo>
                  <a:pt x="14265" y="3514"/>
                  <a:pt x="14561" y="2662"/>
                  <a:pt x="14386" y="1853"/>
                </a:cubicBezTo>
                <a:cubicBezTo>
                  <a:pt x="14353" y="1722"/>
                  <a:pt x="14320" y="1591"/>
                  <a:pt x="14265" y="1471"/>
                </a:cubicBezTo>
                <a:cubicBezTo>
                  <a:pt x="13855" y="475"/>
                  <a:pt x="12900" y="1"/>
                  <a:pt x="11926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74" r:id="rId10"/>
    <p:sldLayoutId id="2147483680" r:id="rId11"/>
    <p:sldLayoutId id="2147483682" r:id="rId12"/>
    <p:sldLayoutId id="2147483683" r:id="rId13"/>
    <p:sldLayoutId id="2147483684" r:id="rId14"/>
    <p:sldLayoutId id="2147483688" r:id="rId15"/>
    <p:sldLayoutId id="214748368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2" name="Google Shape;382;p3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ess.cnu.ac.kr/news/articleView.html?idxno=1586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i.org/10.3390/s2119669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ctrTitle"/>
          </p:nvPr>
        </p:nvSpPr>
        <p:spPr>
          <a:xfrm>
            <a:off x="464526" y="1183547"/>
            <a:ext cx="6696004" cy="93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MediaPipe</a:t>
            </a:r>
            <a:r>
              <a:rPr lang="ko-KR" altLang="en-US" sz="3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활용한</a:t>
            </a:r>
            <a:r>
              <a:rPr lang="en-US" altLang="ko-KR" sz="3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3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3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실시간 트래킹 운동 어시스턴트</a:t>
            </a:r>
            <a:endParaRPr sz="3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1"/>
          </p:nvPr>
        </p:nvSpPr>
        <p:spPr>
          <a:xfrm>
            <a:off x="374780" y="3351323"/>
            <a:ext cx="2937600" cy="1401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2017150018 </a:t>
            </a:r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신지헌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2018152016 </a:t>
            </a:r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신동우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2018152039 </a:t>
            </a:r>
            <a:r>
              <a:rPr lang="ko-KR" altLang="en-US" sz="18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주찬영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indent="0"/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지도교수 </a:t>
            </a:r>
            <a:r>
              <a:rPr lang="ko-KR" altLang="en-US" sz="18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김영곤</a:t>
            </a:r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교수님</a:t>
            </a:r>
            <a:endParaRPr lang="en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390" name="Google Shape;390;p41"/>
          <p:cNvCxnSpPr>
            <a:cxnSpLocks/>
          </p:cNvCxnSpPr>
          <p:nvPr/>
        </p:nvCxnSpPr>
        <p:spPr>
          <a:xfrm>
            <a:off x="464526" y="2404186"/>
            <a:ext cx="489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41"/>
          <p:cNvGrpSpPr/>
          <p:nvPr/>
        </p:nvGrpSpPr>
        <p:grpSpPr>
          <a:xfrm>
            <a:off x="7318804" y="2243836"/>
            <a:ext cx="1313045" cy="2594616"/>
            <a:chOff x="5108548" y="1478775"/>
            <a:chExt cx="1949585" cy="3852437"/>
          </a:xfrm>
        </p:grpSpPr>
        <p:sp>
          <p:nvSpPr>
            <p:cNvPr id="392" name="Google Shape;392;p41"/>
            <p:cNvSpPr/>
            <p:nvPr/>
          </p:nvSpPr>
          <p:spPr>
            <a:xfrm>
              <a:off x="6266121" y="1564824"/>
              <a:ext cx="792011" cy="1361884"/>
            </a:xfrm>
            <a:custGeom>
              <a:avLst/>
              <a:gdLst/>
              <a:ahLst/>
              <a:cxnLst/>
              <a:rect l="l" t="t" r="r" b="b"/>
              <a:pathLst>
                <a:path w="7750" h="13326" extrusionOk="0">
                  <a:moveTo>
                    <a:pt x="2717" y="1"/>
                  </a:moveTo>
                  <a:cubicBezTo>
                    <a:pt x="1690" y="1"/>
                    <a:pt x="929" y="455"/>
                    <a:pt x="929" y="455"/>
                  </a:cubicBezTo>
                  <a:lnTo>
                    <a:pt x="1001" y="1034"/>
                  </a:lnTo>
                  <a:cubicBezTo>
                    <a:pt x="1001" y="1034"/>
                    <a:pt x="1893" y="1384"/>
                    <a:pt x="2194" y="2107"/>
                  </a:cubicBezTo>
                  <a:cubicBezTo>
                    <a:pt x="2507" y="2841"/>
                    <a:pt x="1507" y="3733"/>
                    <a:pt x="808" y="4697"/>
                  </a:cubicBezTo>
                  <a:cubicBezTo>
                    <a:pt x="121" y="5661"/>
                    <a:pt x="700" y="6504"/>
                    <a:pt x="1085" y="7155"/>
                  </a:cubicBezTo>
                  <a:cubicBezTo>
                    <a:pt x="1471" y="7818"/>
                    <a:pt x="1" y="9939"/>
                    <a:pt x="1" y="11361"/>
                  </a:cubicBezTo>
                  <a:cubicBezTo>
                    <a:pt x="1" y="12783"/>
                    <a:pt x="1423" y="13325"/>
                    <a:pt x="2387" y="13325"/>
                  </a:cubicBezTo>
                  <a:cubicBezTo>
                    <a:pt x="3351" y="13325"/>
                    <a:pt x="5123" y="12867"/>
                    <a:pt x="5664" y="11747"/>
                  </a:cubicBezTo>
                  <a:cubicBezTo>
                    <a:pt x="6207" y="10626"/>
                    <a:pt x="5399" y="10819"/>
                    <a:pt x="5785" y="10012"/>
                  </a:cubicBezTo>
                  <a:cubicBezTo>
                    <a:pt x="6170" y="9204"/>
                    <a:pt x="7749" y="8047"/>
                    <a:pt x="7134" y="6504"/>
                  </a:cubicBezTo>
                  <a:cubicBezTo>
                    <a:pt x="6508" y="4962"/>
                    <a:pt x="5243" y="4613"/>
                    <a:pt x="5364" y="3877"/>
                  </a:cubicBezTo>
                  <a:cubicBezTo>
                    <a:pt x="5471" y="3154"/>
                    <a:pt x="5929" y="1263"/>
                    <a:pt x="4242" y="371"/>
                  </a:cubicBezTo>
                  <a:cubicBezTo>
                    <a:pt x="3710" y="95"/>
                    <a:pt x="3186" y="1"/>
                    <a:pt x="2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5341350" y="1505346"/>
              <a:ext cx="1550503" cy="3825866"/>
            </a:xfrm>
            <a:custGeom>
              <a:avLst/>
              <a:gdLst/>
              <a:ahLst/>
              <a:cxnLst/>
              <a:rect l="l" t="t" r="r" b="b"/>
              <a:pathLst>
                <a:path w="15172" h="37436" extrusionOk="0">
                  <a:moveTo>
                    <a:pt x="8301" y="1"/>
                  </a:moveTo>
                  <a:cubicBezTo>
                    <a:pt x="7339" y="1"/>
                    <a:pt x="6367" y="637"/>
                    <a:pt x="6157" y="1074"/>
                  </a:cubicBezTo>
                  <a:cubicBezTo>
                    <a:pt x="5892" y="1652"/>
                    <a:pt x="6085" y="4002"/>
                    <a:pt x="6157" y="4459"/>
                  </a:cubicBezTo>
                  <a:cubicBezTo>
                    <a:pt x="6242" y="4930"/>
                    <a:pt x="6242" y="5158"/>
                    <a:pt x="6628" y="5158"/>
                  </a:cubicBezTo>
                  <a:cubicBezTo>
                    <a:pt x="7013" y="5158"/>
                    <a:pt x="7664" y="4966"/>
                    <a:pt x="7664" y="4966"/>
                  </a:cubicBezTo>
                  <a:lnTo>
                    <a:pt x="7664" y="4966"/>
                  </a:lnTo>
                  <a:cubicBezTo>
                    <a:pt x="7604" y="6050"/>
                    <a:pt x="7676" y="5689"/>
                    <a:pt x="7471" y="6243"/>
                  </a:cubicBezTo>
                  <a:cubicBezTo>
                    <a:pt x="7351" y="6545"/>
                    <a:pt x="6194" y="6665"/>
                    <a:pt x="5579" y="6737"/>
                  </a:cubicBezTo>
                  <a:cubicBezTo>
                    <a:pt x="4965" y="6821"/>
                    <a:pt x="4387" y="8015"/>
                    <a:pt x="4314" y="8931"/>
                  </a:cubicBezTo>
                  <a:cubicBezTo>
                    <a:pt x="4229" y="9858"/>
                    <a:pt x="4615" y="11473"/>
                    <a:pt x="4652" y="12136"/>
                  </a:cubicBezTo>
                  <a:cubicBezTo>
                    <a:pt x="4700" y="12787"/>
                    <a:pt x="4422" y="16185"/>
                    <a:pt x="4194" y="17064"/>
                  </a:cubicBezTo>
                  <a:cubicBezTo>
                    <a:pt x="3964" y="17956"/>
                    <a:pt x="3423" y="20149"/>
                    <a:pt x="3350" y="21728"/>
                  </a:cubicBezTo>
                  <a:cubicBezTo>
                    <a:pt x="3265" y="23306"/>
                    <a:pt x="3350" y="26777"/>
                    <a:pt x="3350" y="26777"/>
                  </a:cubicBezTo>
                  <a:cubicBezTo>
                    <a:pt x="3350" y="26777"/>
                    <a:pt x="2844" y="28356"/>
                    <a:pt x="2844" y="29585"/>
                  </a:cubicBezTo>
                  <a:cubicBezTo>
                    <a:pt x="2844" y="30826"/>
                    <a:pt x="2350" y="34911"/>
                    <a:pt x="2301" y="35177"/>
                  </a:cubicBezTo>
                  <a:cubicBezTo>
                    <a:pt x="2266" y="35453"/>
                    <a:pt x="2001" y="35755"/>
                    <a:pt x="1964" y="35876"/>
                  </a:cubicBezTo>
                  <a:cubicBezTo>
                    <a:pt x="1916" y="35984"/>
                    <a:pt x="0" y="36912"/>
                    <a:pt x="229" y="37261"/>
                  </a:cubicBezTo>
                  <a:cubicBezTo>
                    <a:pt x="311" y="37386"/>
                    <a:pt x="782" y="37435"/>
                    <a:pt x="1367" y="37435"/>
                  </a:cubicBezTo>
                  <a:cubicBezTo>
                    <a:pt x="2420" y="37435"/>
                    <a:pt x="3843" y="37275"/>
                    <a:pt x="4037" y="37105"/>
                  </a:cubicBezTo>
                  <a:cubicBezTo>
                    <a:pt x="4350" y="36840"/>
                    <a:pt x="4025" y="36189"/>
                    <a:pt x="4025" y="35731"/>
                  </a:cubicBezTo>
                  <a:cubicBezTo>
                    <a:pt x="4025" y="35260"/>
                    <a:pt x="5206" y="30320"/>
                    <a:pt x="5434" y="29055"/>
                  </a:cubicBezTo>
                  <a:cubicBezTo>
                    <a:pt x="5664" y="27778"/>
                    <a:pt x="5543" y="25548"/>
                    <a:pt x="5543" y="25548"/>
                  </a:cubicBezTo>
                  <a:cubicBezTo>
                    <a:pt x="5543" y="25548"/>
                    <a:pt x="6507" y="22572"/>
                    <a:pt x="6664" y="21801"/>
                  </a:cubicBezTo>
                  <a:cubicBezTo>
                    <a:pt x="6821" y="21041"/>
                    <a:pt x="7086" y="20535"/>
                    <a:pt x="7086" y="20535"/>
                  </a:cubicBezTo>
                  <a:lnTo>
                    <a:pt x="7929" y="20535"/>
                  </a:lnTo>
                  <a:cubicBezTo>
                    <a:pt x="7929" y="20535"/>
                    <a:pt x="8508" y="24355"/>
                    <a:pt x="8857" y="25162"/>
                  </a:cubicBezTo>
                  <a:cubicBezTo>
                    <a:pt x="9207" y="25970"/>
                    <a:pt x="9641" y="26548"/>
                    <a:pt x="9713" y="27127"/>
                  </a:cubicBezTo>
                  <a:cubicBezTo>
                    <a:pt x="9797" y="27705"/>
                    <a:pt x="10134" y="29862"/>
                    <a:pt x="10520" y="30705"/>
                  </a:cubicBezTo>
                  <a:cubicBezTo>
                    <a:pt x="10905" y="31561"/>
                    <a:pt x="11472" y="35538"/>
                    <a:pt x="11472" y="35538"/>
                  </a:cubicBezTo>
                  <a:cubicBezTo>
                    <a:pt x="11472" y="35538"/>
                    <a:pt x="11328" y="36923"/>
                    <a:pt x="11749" y="37044"/>
                  </a:cubicBezTo>
                  <a:cubicBezTo>
                    <a:pt x="12081" y="37139"/>
                    <a:pt x="13484" y="37367"/>
                    <a:pt x="14274" y="37367"/>
                  </a:cubicBezTo>
                  <a:cubicBezTo>
                    <a:pt x="14490" y="37367"/>
                    <a:pt x="14660" y="37350"/>
                    <a:pt x="14750" y="37309"/>
                  </a:cubicBezTo>
                  <a:cubicBezTo>
                    <a:pt x="15171" y="37116"/>
                    <a:pt x="12978" y="35622"/>
                    <a:pt x="12978" y="35622"/>
                  </a:cubicBezTo>
                  <a:cubicBezTo>
                    <a:pt x="12978" y="35622"/>
                    <a:pt x="12677" y="29778"/>
                    <a:pt x="12677" y="28549"/>
                  </a:cubicBezTo>
                  <a:cubicBezTo>
                    <a:pt x="12677" y="27320"/>
                    <a:pt x="11749" y="26356"/>
                    <a:pt x="11749" y="25584"/>
                  </a:cubicBezTo>
                  <a:cubicBezTo>
                    <a:pt x="11749" y="24813"/>
                    <a:pt x="11628" y="21728"/>
                    <a:pt x="11400" y="20077"/>
                  </a:cubicBezTo>
                  <a:cubicBezTo>
                    <a:pt x="11170" y="18414"/>
                    <a:pt x="10857" y="16378"/>
                    <a:pt x="10629" y="15715"/>
                  </a:cubicBezTo>
                  <a:cubicBezTo>
                    <a:pt x="10399" y="15064"/>
                    <a:pt x="10436" y="14485"/>
                    <a:pt x="10436" y="12822"/>
                  </a:cubicBezTo>
                  <a:cubicBezTo>
                    <a:pt x="10436" y="11172"/>
                    <a:pt x="11207" y="10208"/>
                    <a:pt x="11436" y="8931"/>
                  </a:cubicBezTo>
                  <a:cubicBezTo>
                    <a:pt x="11665" y="7665"/>
                    <a:pt x="10749" y="6966"/>
                    <a:pt x="10206" y="6821"/>
                  </a:cubicBezTo>
                  <a:cubicBezTo>
                    <a:pt x="9665" y="6665"/>
                    <a:pt x="9207" y="6122"/>
                    <a:pt x="9122" y="5665"/>
                  </a:cubicBezTo>
                  <a:cubicBezTo>
                    <a:pt x="9050" y="5195"/>
                    <a:pt x="9242" y="3881"/>
                    <a:pt x="9242" y="3881"/>
                  </a:cubicBezTo>
                  <a:cubicBezTo>
                    <a:pt x="9242" y="3881"/>
                    <a:pt x="10327" y="3038"/>
                    <a:pt x="10399" y="2387"/>
                  </a:cubicBezTo>
                  <a:cubicBezTo>
                    <a:pt x="10472" y="1724"/>
                    <a:pt x="10364" y="881"/>
                    <a:pt x="9207" y="230"/>
                  </a:cubicBezTo>
                  <a:cubicBezTo>
                    <a:pt x="8923" y="68"/>
                    <a:pt x="8612" y="1"/>
                    <a:pt x="8301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5679925" y="3185146"/>
              <a:ext cx="853533" cy="718142"/>
            </a:xfrm>
            <a:custGeom>
              <a:avLst/>
              <a:gdLst/>
              <a:ahLst/>
              <a:cxnLst/>
              <a:rect l="l" t="t" r="r" b="b"/>
              <a:pathLst>
                <a:path w="8352" h="7027" extrusionOk="0">
                  <a:moveTo>
                    <a:pt x="1001" y="1"/>
                  </a:moveTo>
                  <a:cubicBezTo>
                    <a:pt x="965" y="266"/>
                    <a:pt x="916" y="483"/>
                    <a:pt x="881" y="627"/>
                  </a:cubicBezTo>
                  <a:cubicBezTo>
                    <a:pt x="651" y="1519"/>
                    <a:pt x="110" y="3712"/>
                    <a:pt x="37" y="5291"/>
                  </a:cubicBezTo>
                  <a:cubicBezTo>
                    <a:pt x="25" y="5568"/>
                    <a:pt x="13" y="5894"/>
                    <a:pt x="1" y="6255"/>
                  </a:cubicBezTo>
                  <a:cubicBezTo>
                    <a:pt x="507" y="6460"/>
                    <a:pt x="1122" y="6677"/>
                    <a:pt x="1664" y="6761"/>
                  </a:cubicBezTo>
                  <a:cubicBezTo>
                    <a:pt x="1846" y="6796"/>
                    <a:pt x="2032" y="6810"/>
                    <a:pt x="2216" y="6810"/>
                  </a:cubicBezTo>
                  <a:cubicBezTo>
                    <a:pt x="2482" y="6810"/>
                    <a:pt x="2742" y="6780"/>
                    <a:pt x="2978" y="6737"/>
                  </a:cubicBezTo>
                  <a:cubicBezTo>
                    <a:pt x="3146" y="6159"/>
                    <a:pt x="3291" y="5640"/>
                    <a:pt x="3351" y="5364"/>
                  </a:cubicBezTo>
                  <a:cubicBezTo>
                    <a:pt x="3508" y="4604"/>
                    <a:pt x="3773" y="4098"/>
                    <a:pt x="3773" y="4098"/>
                  </a:cubicBezTo>
                  <a:lnTo>
                    <a:pt x="4616" y="4098"/>
                  </a:lnTo>
                  <a:cubicBezTo>
                    <a:pt x="4616" y="4098"/>
                    <a:pt x="4845" y="5592"/>
                    <a:pt x="5098" y="6906"/>
                  </a:cubicBezTo>
                  <a:cubicBezTo>
                    <a:pt x="5438" y="6976"/>
                    <a:pt x="5860" y="7026"/>
                    <a:pt x="6359" y="7026"/>
                  </a:cubicBezTo>
                  <a:cubicBezTo>
                    <a:pt x="6550" y="7026"/>
                    <a:pt x="6752" y="7019"/>
                    <a:pt x="6966" y="7002"/>
                  </a:cubicBezTo>
                  <a:cubicBezTo>
                    <a:pt x="7568" y="6966"/>
                    <a:pt x="8015" y="6869"/>
                    <a:pt x="8352" y="6761"/>
                  </a:cubicBezTo>
                  <a:cubicBezTo>
                    <a:pt x="8291" y="5677"/>
                    <a:pt x="8207" y="4472"/>
                    <a:pt x="8087" y="3640"/>
                  </a:cubicBezTo>
                  <a:cubicBezTo>
                    <a:pt x="7930" y="2507"/>
                    <a:pt x="7737" y="1218"/>
                    <a:pt x="7557" y="290"/>
                  </a:cubicBezTo>
                  <a:cubicBezTo>
                    <a:pt x="6785" y="246"/>
                    <a:pt x="5715" y="195"/>
                    <a:pt x="4704" y="195"/>
                  </a:cubicBezTo>
                  <a:cubicBezTo>
                    <a:pt x="4340" y="195"/>
                    <a:pt x="3984" y="202"/>
                    <a:pt x="3652" y="218"/>
                  </a:cubicBezTo>
                  <a:cubicBezTo>
                    <a:pt x="3467" y="227"/>
                    <a:pt x="3288" y="232"/>
                    <a:pt x="3115" y="232"/>
                  </a:cubicBezTo>
                  <a:cubicBezTo>
                    <a:pt x="2219" y="232"/>
                    <a:pt x="1496" y="112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6024735" y="1503404"/>
              <a:ext cx="391713" cy="431887"/>
            </a:xfrm>
            <a:custGeom>
              <a:avLst/>
              <a:gdLst/>
              <a:ahLst/>
              <a:cxnLst/>
              <a:rect l="l" t="t" r="r" b="b"/>
              <a:pathLst>
                <a:path w="3833" h="4226" extrusionOk="0">
                  <a:moveTo>
                    <a:pt x="1724" y="0"/>
                  </a:moveTo>
                  <a:cubicBezTo>
                    <a:pt x="1087" y="0"/>
                    <a:pt x="430" y="259"/>
                    <a:pt x="1" y="550"/>
                  </a:cubicBezTo>
                  <a:cubicBezTo>
                    <a:pt x="87" y="540"/>
                    <a:pt x="178" y="533"/>
                    <a:pt x="272" y="533"/>
                  </a:cubicBezTo>
                  <a:cubicBezTo>
                    <a:pt x="608" y="533"/>
                    <a:pt x="976" y="617"/>
                    <a:pt x="1278" y="900"/>
                  </a:cubicBezTo>
                  <a:cubicBezTo>
                    <a:pt x="2014" y="1599"/>
                    <a:pt x="1242" y="1936"/>
                    <a:pt x="1471" y="2213"/>
                  </a:cubicBezTo>
                  <a:cubicBezTo>
                    <a:pt x="1712" y="2478"/>
                    <a:pt x="1941" y="2828"/>
                    <a:pt x="1941" y="2828"/>
                  </a:cubicBezTo>
                  <a:cubicBezTo>
                    <a:pt x="1941" y="2828"/>
                    <a:pt x="2086" y="2540"/>
                    <a:pt x="2397" y="2540"/>
                  </a:cubicBezTo>
                  <a:cubicBezTo>
                    <a:pt x="2446" y="2540"/>
                    <a:pt x="2498" y="2547"/>
                    <a:pt x="2555" y="2563"/>
                  </a:cubicBezTo>
                  <a:cubicBezTo>
                    <a:pt x="2978" y="2671"/>
                    <a:pt x="2820" y="3370"/>
                    <a:pt x="2592" y="3527"/>
                  </a:cubicBezTo>
                  <a:cubicBezTo>
                    <a:pt x="2363" y="3672"/>
                    <a:pt x="2049" y="3707"/>
                    <a:pt x="2049" y="3707"/>
                  </a:cubicBezTo>
                  <a:cubicBezTo>
                    <a:pt x="2049" y="3707"/>
                    <a:pt x="2266" y="4009"/>
                    <a:pt x="2520" y="4226"/>
                  </a:cubicBezTo>
                  <a:cubicBezTo>
                    <a:pt x="2531" y="4033"/>
                    <a:pt x="2555" y="3900"/>
                    <a:pt x="2555" y="3900"/>
                  </a:cubicBezTo>
                  <a:cubicBezTo>
                    <a:pt x="2555" y="3900"/>
                    <a:pt x="3677" y="3057"/>
                    <a:pt x="3760" y="2406"/>
                  </a:cubicBezTo>
                  <a:cubicBezTo>
                    <a:pt x="3833" y="1743"/>
                    <a:pt x="3773" y="876"/>
                    <a:pt x="2616" y="213"/>
                  </a:cubicBezTo>
                  <a:cubicBezTo>
                    <a:pt x="2343" y="62"/>
                    <a:pt x="2036" y="0"/>
                    <a:pt x="1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5761171" y="2160526"/>
              <a:ext cx="705861" cy="1187331"/>
            </a:xfrm>
            <a:custGeom>
              <a:avLst/>
              <a:gdLst/>
              <a:ahLst/>
              <a:cxnLst/>
              <a:rect l="l" t="t" r="r" b="b"/>
              <a:pathLst>
                <a:path w="6907" h="11618" extrusionOk="0">
                  <a:moveTo>
                    <a:pt x="5448" y="1"/>
                  </a:moveTo>
                  <a:lnTo>
                    <a:pt x="5448" y="1"/>
                  </a:lnTo>
                  <a:cubicBezTo>
                    <a:pt x="5460" y="447"/>
                    <a:pt x="5508" y="1640"/>
                    <a:pt x="5592" y="2097"/>
                  </a:cubicBezTo>
                  <a:cubicBezTo>
                    <a:pt x="5713" y="2676"/>
                    <a:pt x="5713" y="3061"/>
                    <a:pt x="5713" y="3061"/>
                  </a:cubicBezTo>
                  <a:cubicBezTo>
                    <a:pt x="5713" y="3061"/>
                    <a:pt x="5158" y="3164"/>
                    <a:pt x="4380" y="3164"/>
                  </a:cubicBezTo>
                  <a:cubicBezTo>
                    <a:pt x="3798" y="3164"/>
                    <a:pt x="3091" y="3106"/>
                    <a:pt x="2399" y="2905"/>
                  </a:cubicBezTo>
                  <a:cubicBezTo>
                    <a:pt x="2399" y="2905"/>
                    <a:pt x="2472" y="1291"/>
                    <a:pt x="2556" y="784"/>
                  </a:cubicBezTo>
                  <a:cubicBezTo>
                    <a:pt x="2592" y="568"/>
                    <a:pt x="2616" y="351"/>
                    <a:pt x="2628" y="158"/>
                  </a:cubicBezTo>
                  <a:lnTo>
                    <a:pt x="2628" y="158"/>
                  </a:lnTo>
                  <a:cubicBezTo>
                    <a:pt x="2375" y="206"/>
                    <a:pt x="2086" y="254"/>
                    <a:pt x="1833" y="278"/>
                  </a:cubicBezTo>
                  <a:cubicBezTo>
                    <a:pt x="1797" y="809"/>
                    <a:pt x="1725" y="1748"/>
                    <a:pt x="1592" y="2447"/>
                  </a:cubicBezTo>
                  <a:cubicBezTo>
                    <a:pt x="1471" y="3086"/>
                    <a:pt x="857" y="4038"/>
                    <a:pt x="411" y="4689"/>
                  </a:cubicBezTo>
                  <a:cubicBezTo>
                    <a:pt x="471" y="5110"/>
                    <a:pt x="531" y="5484"/>
                    <a:pt x="544" y="5725"/>
                  </a:cubicBezTo>
                  <a:cubicBezTo>
                    <a:pt x="592" y="6376"/>
                    <a:pt x="314" y="9774"/>
                    <a:pt x="86" y="10653"/>
                  </a:cubicBezTo>
                  <a:cubicBezTo>
                    <a:pt x="62" y="10750"/>
                    <a:pt x="38" y="10859"/>
                    <a:pt x="1" y="10967"/>
                  </a:cubicBezTo>
                  <a:cubicBezTo>
                    <a:pt x="724" y="11220"/>
                    <a:pt x="2062" y="11617"/>
                    <a:pt x="3243" y="11617"/>
                  </a:cubicBezTo>
                  <a:cubicBezTo>
                    <a:pt x="4435" y="11617"/>
                    <a:pt x="6026" y="11292"/>
                    <a:pt x="6906" y="11087"/>
                  </a:cubicBezTo>
                  <a:cubicBezTo>
                    <a:pt x="6773" y="10292"/>
                    <a:pt x="6641" y="9629"/>
                    <a:pt x="6521" y="9304"/>
                  </a:cubicBezTo>
                  <a:cubicBezTo>
                    <a:pt x="6291" y="8653"/>
                    <a:pt x="6328" y="8074"/>
                    <a:pt x="6328" y="6411"/>
                  </a:cubicBezTo>
                  <a:cubicBezTo>
                    <a:pt x="6328" y="5544"/>
                    <a:pt x="6545" y="4869"/>
                    <a:pt x="6786" y="4231"/>
                  </a:cubicBezTo>
                  <a:cubicBezTo>
                    <a:pt x="6665" y="3857"/>
                    <a:pt x="6521" y="3302"/>
                    <a:pt x="6364" y="2520"/>
                  </a:cubicBezTo>
                  <a:cubicBezTo>
                    <a:pt x="6171" y="1471"/>
                    <a:pt x="6147" y="784"/>
                    <a:pt x="6159" y="423"/>
                  </a:cubicBezTo>
                  <a:cubicBezTo>
                    <a:pt x="6135" y="423"/>
                    <a:pt x="6111" y="410"/>
                    <a:pt x="6098" y="410"/>
                  </a:cubicBezTo>
                  <a:cubicBezTo>
                    <a:pt x="5857" y="338"/>
                    <a:pt x="5629" y="182"/>
                    <a:pt x="5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6384362" y="2202018"/>
              <a:ext cx="555532" cy="1512523"/>
            </a:xfrm>
            <a:custGeom>
              <a:avLst/>
              <a:gdLst/>
              <a:ahLst/>
              <a:cxnLst/>
              <a:rect l="l" t="t" r="r" b="b"/>
              <a:pathLst>
                <a:path w="5436" h="14800" extrusionOk="0">
                  <a:moveTo>
                    <a:pt x="186" y="0"/>
                  </a:moveTo>
                  <a:cubicBezTo>
                    <a:pt x="70" y="0"/>
                    <a:pt x="0" y="4"/>
                    <a:pt x="0" y="4"/>
                  </a:cubicBezTo>
                  <a:lnTo>
                    <a:pt x="699" y="3354"/>
                  </a:lnTo>
                  <a:cubicBezTo>
                    <a:pt x="699" y="3354"/>
                    <a:pt x="1001" y="4005"/>
                    <a:pt x="1194" y="4391"/>
                  </a:cubicBezTo>
                  <a:cubicBezTo>
                    <a:pt x="1387" y="4776"/>
                    <a:pt x="2001" y="6584"/>
                    <a:pt x="2194" y="7090"/>
                  </a:cubicBezTo>
                  <a:cubicBezTo>
                    <a:pt x="2386" y="7585"/>
                    <a:pt x="2700" y="8440"/>
                    <a:pt x="3194" y="9283"/>
                  </a:cubicBezTo>
                  <a:cubicBezTo>
                    <a:pt x="3700" y="10139"/>
                    <a:pt x="4242" y="11561"/>
                    <a:pt x="4242" y="11561"/>
                  </a:cubicBezTo>
                  <a:cubicBezTo>
                    <a:pt x="4242" y="11561"/>
                    <a:pt x="3929" y="12103"/>
                    <a:pt x="3893" y="12525"/>
                  </a:cubicBezTo>
                  <a:cubicBezTo>
                    <a:pt x="3857" y="12947"/>
                    <a:pt x="3893" y="13297"/>
                    <a:pt x="3893" y="13682"/>
                  </a:cubicBezTo>
                  <a:cubicBezTo>
                    <a:pt x="3893" y="13829"/>
                    <a:pt x="3926" y="13875"/>
                    <a:pt x="3967" y="13875"/>
                  </a:cubicBezTo>
                  <a:cubicBezTo>
                    <a:pt x="4034" y="13875"/>
                    <a:pt x="4122" y="13754"/>
                    <a:pt x="4122" y="13754"/>
                  </a:cubicBezTo>
                  <a:lnTo>
                    <a:pt x="4314" y="12947"/>
                  </a:lnTo>
                  <a:cubicBezTo>
                    <a:pt x="4314" y="12947"/>
                    <a:pt x="4544" y="13176"/>
                    <a:pt x="4628" y="13489"/>
                  </a:cubicBezTo>
                  <a:cubicBezTo>
                    <a:pt x="4700" y="13790"/>
                    <a:pt x="4544" y="14489"/>
                    <a:pt x="4628" y="14754"/>
                  </a:cubicBezTo>
                  <a:cubicBezTo>
                    <a:pt x="4636" y="14785"/>
                    <a:pt x="4651" y="14800"/>
                    <a:pt x="4673" y="14800"/>
                  </a:cubicBezTo>
                  <a:cubicBezTo>
                    <a:pt x="4839" y="14800"/>
                    <a:pt x="5356" y="13906"/>
                    <a:pt x="5399" y="13297"/>
                  </a:cubicBezTo>
                  <a:cubicBezTo>
                    <a:pt x="5436" y="12598"/>
                    <a:pt x="5086" y="10175"/>
                    <a:pt x="4700" y="9090"/>
                  </a:cubicBezTo>
                  <a:cubicBezTo>
                    <a:pt x="4314" y="8018"/>
                    <a:pt x="4014" y="7162"/>
                    <a:pt x="3700" y="6669"/>
                  </a:cubicBezTo>
                  <a:cubicBezTo>
                    <a:pt x="3387" y="6163"/>
                    <a:pt x="2579" y="3234"/>
                    <a:pt x="2423" y="2692"/>
                  </a:cubicBezTo>
                  <a:cubicBezTo>
                    <a:pt x="2278" y="2162"/>
                    <a:pt x="2700" y="1077"/>
                    <a:pt x="2037" y="499"/>
                  </a:cubicBezTo>
                  <a:cubicBezTo>
                    <a:pt x="1533" y="51"/>
                    <a:pt x="587" y="0"/>
                    <a:pt x="186" y="0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5108548" y="1733244"/>
              <a:ext cx="822670" cy="862138"/>
            </a:xfrm>
            <a:custGeom>
              <a:avLst/>
              <a:gdLst/>
              <a:ahLst/>
              <a:cxnLst/>
              <a:rect l="l" t="t" r="r" b="b"/>
              <a:pathLst>
                <a:path w="8050" h="8436" extrusionOk="0">
                  <a:moveTo>
                    <a:pt x="2772" y="1"/>
                  </a:moveTo>
                  <a:cubicBezTo>
                    <a:pt x="2772" y="1"/>
                    <a:pt x="1808" y="2001"/>
                    <a:pt x="1700" y="2615"/>
                  </a:cubicBezTo>
                  <a:cubicBezTo>
                    <a:pt x="1579" y="3242"/>
                    <a:pt x="579" y="5507"/>
                    <a:pt x="458" y="6170"/>
                  </a:cubicBezTo>
                  <a:cubicBezTo>
                    <a:pt x="350" y="6821"/>
                    <a:pt x="0" y="7858"/>
                    <a:pt x="302" y="8050"/>
                  </a:cubicBezTo>
                  <a:cubicBezTo>
                    <a:pt x="351" y="8080"/>
                    <a:pt x="438" y="8094"/>
                    <a:pt x="556" y="8094"/>
                  </a:cubicBezTo>
                  <a:cubicBezTo>
                    <a:pt x="1197" y="8094"/>
                    <a:pt x="2729" y="7700"/>
                    <a:pt x="3736" y="7435"/>
                  </a:cubicBezTo>
                  <a:cubicBezTo>
                    <a:pt x="4929" y="7134"/>
                    <a:pt x="6122" y="6942"/>
                    <a:pt x="6122" y="6942"/>
                  </a:cubicBezTo>
                  <a:lnTo>
                    <a:pt x="6893" y="8436"/>
                  </a:lnTo>
                  <a:lnTo>
                    <a:pt x="8050" y="4628"/>
                  </a:lnTo>
                  <a:cubicBezTo>
                    <a:pt x="8050" y="4628"/>
                    <a:pt x="7670" y="4428"/>
                    <a:pt x="7169" y="4428"/>
                  </a:cubicBezTo>
                  <a:cubicBezTo>
                    <a:pt x="6974" y="4428"/>
                    <a:pt x="6760" y="4459"/>
                    <a:pt x="6544" y="4543"/>
                  </a:cubicBezTo>
                  <a:cubicBezTo>
                    <a:pt x="5784" y="4856"/>
                    <a:pt x="5821" y="4856"/>
                    <a:pt x="5158" y="5122"/>
                  </a:cubicBezTo>
                  <a:cubicBezTo>
                    <a:pt x="4507" y="5399"/>
                    <a:pt x="2193" y="6013"/>
                    <a:pt x="2193" y="6013"/>
                  </a:cubicBezTo>
                  <a:cubicBezTo>
                    <a:pt x="2193" y="6013"/>
                    <a:pt x="2929" y="3049"/>
                    <a:pt x="2965" y="2663"/>
                  </a:cubicBezTo>
                  <a:cubicBezTo>
                    <a:pt x="3001" y="2278"/>
                    <a:pt x="4520" y="1217"/>
                    <a:pt x="4640" y="1061"/>
                  </a:cubicBezTo>
                  <a:cubicBezTo>
                    <a:pt x="4748" y="916"/>
                    <a:pt x="4459" y="470"/>
                    <a:pt x="4459" y="470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5689736" y="1619908"/>
              <a:ext cx="183644" cy="407155"/>
            </a:xfrm>
            <a:custGeom>
              <a:avLst/>
              <a:gdLst/>
              <a:ahLst/>
              <a:cxnLst/>
              <a:rect l="l" t="t" r="r" b="b"/>
              <a:pathLst>
                <a:path w="1797" h="3984" extrusionOk="0">
                  <a:moveTo>
                    <a:pt x="929" y="1"/>
                  </a:moveTo>
                  <a:lnTo>
                    <a:pt x="869" y="266"/>
                  </a:lnTo>
                  <a:cubicBezTo>
                    <a:pt x="592" y="555"/>
                    <a:pt x="327" y="1145"/>
                    <a:pt x="158" y="1857"/>
                  </a:cubicBezTo>
                  <a:cubicBezTo>
                    <a:pt x="1" y="2567"/>
                    <a:pt x="1" y="3230"/>
                    <a:pt x="134" y="3616"/>
                  </a:cubicBezTo>
                  <a:lnTo>
                    <a:pt x="62" y="3917"/>
                  </a:lnTo>
                  <a:lnTo>
                    <a:pt x="423" y="3978"/>
                  </a:lnTo>
                  <a:cubicBezTo>
                    <a:pt x="442" y="3982"/>
                    <a:pt x="460" y="3984"/>
                    <a:pt x="479" y="3984"/>
                  </a:cubicBezTo>
                  <a:cubicBezTo>
                    <a:pt x="857" y="3984"/>
                    <a:pt x="1326" y="3203"/>
                    <a:pt x="1556" y="2170"/>
                  </a:cubicBezTo>
                  <a:cubicBezTo>
                    <a:pt x="1797" y="1086"/>
                    <a:pt x="1676" y="146"/>
                    <a:pt x="1291" y="6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5645485" y="1619295"/>
              <a:ext cx="191002" cy="401534"/>
            </a:xfrm>
            <a:custGeom>
              <a:avLst/>
              <a:gdLst/>
              <a:ahLst/>
              <a:cxnLst/>
              <a:rect l="l" t="t" r="r" b="b"/>
              <a:pathLst>
                <a:path w="1869" h="3929" extrusionOk="0">
                  <a:moveTo>
                    <a:pt x="1306" y="1"/>
                  </a:moveTo>
                  <a:cubicBezTo>
                    <a:pt x="928" y="1"/>
                    <a:pt x="459" y="782"/>
                    <a:pt x="230" y="1815"/>
                  </a:cubicBezTo>
                  <a:cubicBezTo>
                    <a:pt x="0" y="2887"/>
                    <a:pt x="109" y="3839"/>
                    <a:pt x="495" y="3923"/>
                  </a:cubicBezTo>
                  <a:cubicBezTo>
                    <a:pt x="513" y="3927"/>
                    <a:pt x="532" y="3929"/>
                    <a:pt x="551" y="3929"/>
                  </a:cubicBezTo>
                  <a:cubicBezTo>
                    <a:pt x="929" y="3929"/>
                    <a:pt x="1398" y="3147"/>
                    <a:pt x="1627" y="2115"/>
                  </a:cubicBezTo>
                  <a:cubicBezTo>
                    <a:pt x="1868" y="1031"/>
                    <a:pt x="1748" y="91"/>
                    <a:pt x="1362" y="7"/>
                  </a:cubicBezTo>
                  <a:cubicBezTo>
                    <a:pt x="1344" y="3"/>
                    <a:pt x="1325" y="1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5243957" y="1684292"/>
              <a:ext cx="512406" cy="154931"/>
            </a:xfrm>
            <a:custGeom>
              <a:avLst/>
              <a:gdLst/>
              <a:ahLst/>
              <a:cxnLst/>
              <a:rect l="l" t="t" r="r" b="b"/>
              <a:pathLst>
                <a:path w="5014" h="1516" extrusionOk="0">
                  <a:moveTo>
                    <a:pt x="257" y="1"/>
                  </a:moveTo>
                  <a:cubicBezTo>
                    <a:pt x="155" y="1"/>
                    <a:pt x="56" y="78"/>
                    <a:pt x="25" y="190"/>
                  </a:cubicBezTo>
                  <a:cubicBezTo>
                    <a:pt x="1" y="311"/>
                    <a:pt x="86" y="443"/>
                    <a:pt x="206" y="480"/>
                  </a:cubicBezTo>
                  <a:lnTo>
                    <a:pt x="4689" y="1516"/>
                  </a:lnTo>
                  <a:lnTo>
                    <a:pt x="4749" y="1516"/>
                  </a:lnTo>
                  <a:cubicBezTo>
                    <a:pt x="4858" y="1516"/>
                    <a:pt x="4954" y="1444"/>
                    <a:pt x="4978" y="1335"/>
                  </a:cubicBezTo>
                  <a:cubicBezTo>
                    <a:pt x="5014" y="1203"/>
                    <a:pt x="4930" y="1070"/>
                    <a:pt x="4797" y="1046"/>
                  </a:cubicBezTo>
                  <a:lnTo>
                    <a:pt x="314" y="9"/>
                  </a:lnTo>
                  <a:cubicBezTo>
                    <a:pt x="295" y="4"/>
                    <a:pt x="27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5380696" y="1686029"/>
              <a:ext cx="207047" cy="126112"/>
            </a:xfrm>
            <a:custGeom>
              <a:avLst/>
              <a:gdLst/>
              <a:ahLst/>
              <a:cxnLst/>
              <a:rect l="l" t="t" r="r" b="b"/>
              <a:pathLst>
                <a:path w="2026" h="1234" extrusionOk="0">
                  <a:moveTo>
                    <a:pt x="252" y="0"/>
                  </a:moveTo>
                  <a:cubicBezTo>
                    <a:pt x="170" y="0"/>
                    <a:pt x="96" y="66"/>
                    <a:pt x="85" y="149"/>
                  </a:cubicBezTo>
                  <a:lnTo>
                    <a:pt x="1" y="1004"/>
                  </a:lnTo>
                  <a:lnTo>
                    <a:pt x="1881" y="1234"/>
                  </a:lnTo>
                  <a:lnTo>
                    <a:pt x="2013" y="583"/>
                  </a:lnTo>
                  <a:cubicBezTo>
                    <a:pt x="2025" y="487"/>
                    <a:pt x="1965" y="402"/>
                    <a:pt x="1881" y="390"/>
                  </a:cubicBezTo>
                  <a:lnTo>
                    <a:pt x="290" y="5"/>
                  </a:lnTo>
                  <a:cubicBezTo>
                    <a:pt x="277" y="2"/>
                    <a:pt x="265" y="0"/>
                    <a:pt x="252" y="0"/>
                  </a:cubicBezTo>
                  <a:close/>
                </a:path>
              </a:pathLst>
            </a:custGeom>
            <a:solidFill>
              <a:srgbClr val="F2C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5434962" y="1790065"/>
              <a:ext cx="200711" cy="139806"/>
            </a:xfrm>
            <a:custGeom>
              <a:avLst/>
              <a:gdLst/>
              <a:ahLst/>
              <a:cxnLst/>
              <a:rect l="l" t="t" r="r" b="b"/>
              <a:pathLst>
                <a:path w="1964" h="1368" extrusionOk="0">
                  <a:moveTo>
                    <a:pt x="963" y="1"/>
                  </a:moveTo>
                  <a:cubicBezTo>
                    <a:pt x="841" y="1"/>
                    <a:pt x="761" y="28"/>
                    <a:pt x="771" y="95"/>
                  </a:cubicBezTo>
                  <a:cubicBezTo>
                    <a:pt x="807" y="336"/>
                    <a:pt x="1120" y="409"/>
                    <a:pt x="1120" y="409"/>
                  </a:cubicBezTo>
                  <a:cubicBezTo>
                    <a:pt x="1120" y="409"/>
                    <a:pt x="469" y="529"/>
                    <a:pt x="228" y="637"/>
                  </a:cubicBezTo>
                  <a:cubicBezTo>
                    <a:pt x="0" y="758"/>
                    <a:pt x="0" y="1023"/>
                    <a:pt x="0" y="1023"/>
                  </a:cubicBezTo>
                  <a:lnTo>
                    <a:pt x="277" y="1336"/>
                  </a:lnTo>
                  <a:cubicBezTo>
                    <a:pt x="267" y="1358"/>
                    <a:pt x="309" y="1367"/>
                    <a:pt x="383" y="1367"/>
                  </a:cubicBezTo>
                  <a:cubicBezTo>
                    <a:pt x="590" y="1367"/>
                    <a:pt x="1049" y="1296"/>
                    <a:pt x="1326" y="1252"/>
                  </a:cubicBezTo>
                  <a:cubicBezTo>
                    <a:pt x="1470" y="1228"/>
                    <a:pt x="1602" y="1143"/>
                    <a:pt x="1675" y="1011"/>
                  </a:cubicBezTo>
                  <a:cubicBezTo>
                    <a:pt x="1795" y="806"/>
                    <a:pt x="1964" y="481"/>
                    <a:pt x="1891" y="336"/>
                  </a:cubicBezTo>
                  <a:cubicBezTo>
                    <a:pt x="1806" y="166"/>
                    <a:pt x="1261" y="1"/>
                    <a:pt x="963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5170070" y="1479593"/>
              <a:ext cx="194681" cy="430558"/>
            </a:xfrm>
            <a:custGeom>
              <a:avLst/>
              <a:gdLst/>
              <a:ahLst/>
              <a:cxnLst/>
              <a:rect l="l" t="t" r="r" b="b"/>
              <a:pathLst>
                <a:path w="1905" h="4213" extrusionOk="0">
                  <a:moveTo>
                    <a:pt x="989" y="0"/>
                  </a:moveTo>
                  <a:lnTo>
                    <a:pt x="929" y="277"/>
                  </a:lnTo>
                  <a:cubicBezTo>
                    <a:pt x="627" y="590"/>
                    <a:pt x="338" y="1217"/>
                    <a:pt x="169" y="1976"/>
                  </a:cubicBezTo>
                  <a:cubicBezTo>
                    <a:pt x="13" y="2724"/>
                    <a:pt x="1" y="3423"/>
                    <a:pt x="145" y="3832"/>
                  </a:cubicBezTo>
                  <a:lnTo>
                    <a:pt x="73" y="4146"/>
                  </a:lnTo>
                  <a:lnTo>
                    <a:pt x="459" y="4205"/>
                  </a:lnTo>
                  <a:cubicBezTo>
                    <a:pt x="479" y="4210"/>
                    <a:pt x="500" y="4213"/>
                    <a:pt x="521" y="4213"/>
                  </a:cubicBezTo>
                  <a:cubicBezTo>
                    <a:pt x="912" y="4213"/>
                    <a:pt x="1412" y="3388"/>
                    <a:pt x="1652" y="2301"/>
                  </a:cubicBezTo>
                  <a:cubicBezTo>
                    <a:pt x="1905" y="1157"/>
                    <a:pt x="1784" y="145"/>
                    <a:pt x="1374" y="60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5122140" y="1478775"/>
              <a:ext cx="203266" cy="425244"/>
            </a:xfrm>
            <a:custGeom>
              <a:avLst/>
              <a:gdLst/>
              <a:ahLst/>
              <a:cxnLst/>
              <a:rect l="l" t="t" r="r" b="b"/>
              <a:pathLst>
                <a:path w="1989" h="4161" extrusionOk="0">
                  <a:moveTo>
                    <a:pt x="1394" y="1"/>
                  </a:moveTo>
                  <a:cubicBezTo>
                    <a:pt x="994" y="1"/>
                    <a:pt x="504" y="826"/>
                    <a:pt x="253" y="1912"/>
                  </a:cubicBezTo>
                  <a:cubicBezTo>
                    <a:pt x="0" y="3069"/>
                    <a:pt x="132" y="4069"/>
                    <a:pt x="542" y="4154"/>
                  </a:cubicBezTo>
                  <a:cubicBezTo>
                    <a:pt x="563" y="4159"/>
                    <a:pt x="585" y="4161"/>
                    <a:pt x="606" y="4161"/>
                  </a:cubicBezTo>
                  <a:cubicBezTo>
                    <a:pt x="1006" y="4161"/>
                    <a:pt x="1495" y="3335"/>
                    <a:pt x="1735" y="2250"/>
                  </a:cubicBezTo>
                  <a:cubicBezTo>
                    <a:pt x="1988" y="1093"/>
                    <a:pt x="1868" y="92"/>
                    <a:pt x="1458" y="8"/>
                  </a:cubicBezTo>
                  <a:cubicBezTo>
                    <a:pt x="1437" y="3"/>
                    <a:pt x="1415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5204612" y="1650465"/>
              <a:ext cx="39447" cy="81860"/>
            </a:xfrm>
            <a:custGeom>
              <a:avLst/>
              <a:gdLst/>
              <a:ahLst/>
              <a:cxnLst/>
              <a:rect l="l" t="t" r="r" b="b"/>
              <a:pathLst>
                <a:path w="386" h="801" extrusionOk="0">
                  <a:moveTo>
                    <a:pt x="263" y="0"/>
                  </a:moveTo>
                  <a:cubicBezTo>
                    <a:pt x="192" y="0"/>
                    <a:pt x="93" y="161"/>
                    <a:pt x="48" y="364"/>
                  </a:cubicBezTo>
                  <a:cubicBezTo>
                    <a:pt x="0" y="594"/>
                    <a:pt x="24" y="787"/>
                    <a:pt x="97" y="798"/>
                  </a:cubicBezTo>
                  <a:cubicBezTo>
                    <a:pt x="102" y="800"/>
                    <a:pt x="107" y="800"/>
                    <a:pt x="113" y="800"/>
                  </a:cubicBezTo>
                  <a:cubicBezTo>
                    <a:pt x="195" y="800"/>
                    <a:pt x="292" y="640"/>
                    <a:pt x="338" y="437"/>
                  </a:cubicBezTo>
                  <a:cubicBezTo>
                    <a:pt x="386" y="208"/>
                    <a:pt x="362" y="15"/>
                    <a:pt x="278" y="3"/>
                  </a:cubicBezTo>
                  <a:cubicBezTo>
                    <a:pt x="273" y="1"/>
                    <a:pt x="268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5341350" y="5121663"/>
              <a:ext cx="442096" cy="209505"/>
            </a:xfrm>
            <a:custGeom>
              <a:avLst/>
              <a:gdLst/>
              <a:ahLst/>
              <a:cxnLst/>
              <a:rect l="l" t="t" r="r" b="b"/>
              <a:pathLst>
                <a:path w="4326" h="2050" extrusionOk="0">
                  <a:moveTo>
                    <a:pt x="2446" y="0"/>
                  </a:moveTo>
                  <a:cubicBezTo>
                    <a:pt x="2220" y="0"/>
                    <a:pt x="1964" y="490"/>
                    <a:pt x="1964" y="490"/>
                  </a:cubicBezTo>
                  <a:cubicBezTo>
                    <a:pt x="1916" y="598"/>
                    <a:pt x="0" y="1526"/>
                    <a:pt x="229" y="1875"/>
                  </a:cubicBezTo>
                  <a:cubicBezTo>
                    <a:pt x="311" y="2000"/>
                    <a:pt x="782" y="2049"/>
                    <a:pt x="1367" y="2049"/>
                  </a:cubicBezTo>
                  <a:cubicBezTo>
                    <a:pt x="2420" y="2049"/>
                    <a:pt x="3843" y="1889"/>
                    <a:pt x="4037" y="1719"/>
                  </a:cubicBezTo>
                  <a:cubicBezTo>
                    <a:pt x="4326" y="1465"/>
                    <a:pt x="4073" y="899"/>
                    <a:pt x="4025" y="453"/>
                  </a:cubicBezTo>
                  <a:cubicBezTo>
                    <a:pt x="3471" y="670"/>
                    <a:pt x="2880" y="670"/>
                    <a:pt x="2880" y="670"/>
                  </a:cubicBezTo>
                  <a:lnTo>
                    <a:pt x="2832" y="490"/>
                  </a:lnTo>
                  <a:lnTo>
                    <a:pt x="2603" y="104"/>
                  </a:lnTo>
                  <a:cubicBezTo>
                    <a:pt x="2555" y="30"/>
                    <a:pt x="2502" y="0"/>
                    <a:pt x="2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6509961" y="5139138"/>
              <a:ext cx="381903" cy="185080"/>
            </a:xfrm>
            <a:custGeom>
              <a:avLst/>
              <a:gdLst/>
              <a:ahLst/>
              <a:cxnLst/>
              <a:rect l="l" t="t" r="r" b="b"/>
              <a:pathLst>
                <a:path w="3737" h="1811" extrusionOk="0">
                  <a:moveTo>
                    <a:pt x="1374" y="0"/>
                  </a:moveTo>
                  <a:cubicBezTo>
                    <a:pt x="1317" y="0"/>
                    <a:pt x="1257" y="29"/>
                    <a:pt x="1218" y="126"/>
                  </a:cubicBezTo>
                  <a:cubicBezTo>
                    <a:pt x="1122" y="354"/>
                    <a:pt x="1074" y="499"/>
                    <a:pt x="1074" y="499"/>
                  </a:cubicBezTo>
                  <a:cubicBezTo>
                    <a:pt x="1074" y="499"/>
                    <a:pt x="447" y="378"/>
                    <a:pt x="25" y="258"/>
                  </a:cubicBezTo>
                  <a:lnTo>
                    <a:pt x="25" y="258"/>
                  </a:lnTo>
                  <a:cubicBezTo>
                    <a:pt x="1" y="668"/>
                    <a:pt x="13" y="1403"/>
                    <a:pt x="314" y="1487"/>
                  </a:cubicBezTo>
                  <a:cubicBezTo>
                    <a:pt x="646" y="1582"/>
                    <a:pt x="2049" y="1810"/>
                    <a:pt x="2839" y="1810"/>
                  </a:cubicBezTo>
                  <a:cubicBezTo>
                    <a:pt x="3055" y="1810"/>
                    <a:pt x="3225" y="1793"/>
                    <a:pt x="3315" y="1752"/>
                  </a:cubicBezTo>
                  <a:cubicBezTo>
                    <a:pt x="3736" y="1559"/>
                    <a:pt x="1543" y="65"/>
                    <a:pt x="1543" y="65"/>
                  </a:cubicBezTo>
                  <a:cubicBezTo>
                    <a:pt x="1543" y="65"/>
                    <a:pt x="1461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C39C91-B1A0-BFE1-0094-875B04250CB5}"/>
              </a:ext>
            </a:extLst>
          </p:cNvPr>
          <p:cNvSpPr txBox="1"/>
          <p:nvPr/>
        </p:nvSpPr>
        <p:spPr>
          <a:xfrm>
            <a:off x="427829" y="2617270"/>
            <a:ext cx="669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Real Time Tracking Workout Assistant with MediaPipe</a:t>
            </a:r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0A09778C-CA80-9690-5052-35E570E5C5E4}"/>
              </a:ext>
            </a:extLst>
          </p:cNvPr>
          <p:cNvSpPr/>
          <p:nvPr/>
        </p:nvSpPr>
        <p:spPr>
          <a:xfrm>
            <a:off x="7410002" y="177022"/>
            <a:ext cx="1525737" cy="384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종합설계 제안서</a:t>
            </a:r>
          </a:p>
        </p:txBody>
      </p:sp>
      <p:pic>
        <p:nvPicPr>
          <p:cNvPr id="25" name="그림 24" descr="EMB00003aac252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722" y="4250327"/>
            <a:ext cx="727038" cy="398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53"/>
          <p:cNvGraphicFramePr/>
          <p:nvPr>
            <p:extLst>
              <p:ext uri="{D42A27DB-BD31-4B8C-83A1-F6EECF244321}">
                <p14:modId xmlns:p14="http://schemas.microsoft.com/office/powerpoint/2010/main" val="2165804163"/>
              </p:ext>
            </p:extLst>
          </p:nvPr>
        </p:nvGraphicFramePr>
        <p:xfrm>
          <a:off x="226525" y="854073"/>
          <a:ext cx="8646540" cy="3988861"/>
        </p:xfrm>
        <a:graphic>
          <a:graphicData uri="http://schemas.openxmlformats.org/drawingml/2006/table">
            <a:tbl>
              <a:tblPr>
                <a:noFill/>
                <a:tableStyleId>{CA472D3E-CF4E-434F-97F2-D544E215AC1F}</a:tableStyleId>
              </a:tblPr>
              <a:tblGrid>
                <a:gridCol w="1235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352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36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비교항목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운동 기록 관리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실시간 여부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피드백 여부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운동 횟수</a:t>
                      </a:r>
                      <a:endParaRPr lang="en-US" altLang="ko-KR"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카운트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웨어러블 장치 불필요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3D </a:t>
                      </a:r>
                      <a:r>
                        <a:rPr lang="ko-KR" altLang="en-US" sz="1200" b="1" dirty="0"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렌더링</a:t>
                      </a:r>
                      <a:endParaRPr sz="1200" b="1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A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B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C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D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lang="en-US" altLang="ko-KR"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E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sz="18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FF5050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lang="ko-KR" altLang="en-US" sz="1800" dirty="0">
                        <a:solidFill>
                          <a:srgbClr val="FF5050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FF5050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X</a:t>
                      </a:r>
                      <a:endParaRPr lang="ko-KR" altLang="en-US" sz="1800" dirty="0">
                        <a:solidFill>
                          <a:srgbClr val="FF5050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58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lt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  <a:cs typeface="Anton"/>
                          <a:sym typeface="Anton"/>
                        </a:rPr>
                        <a:t>개발 시스템</a:t>
                      </a:r>
                      <a:endParaRPr sz="1200" b="1" dirty="0">
                        <a:solidFill>
                          <a:schemeClr val="lt1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sz="1800" dirty="0">
                        <a:solidFill>
                          <a:srgbClr val="009A46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sz="1800" dirty="0">
                        <a:solidFill>
                          <a:srgbClr val="009A46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9A46"/>
                          </a:solidFill>
                          <a:effectLst/>
                          <a:uLnTx/>
                          <a:uFillTx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○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9A46"/>
                        </a:solidFill>
                        <a:effectLst/>
                        <a:uLnTx/>
                        <a:uFillTx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7E99C4B-7FD8-B5C4-7478-F36EC6C8AE3A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D354DC9-7134-76CD-0347-BF45ADCDA891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107EC6A-D0A2-56BD-0011-64BEB07E8EA2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논문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/>
          <p:nvPr/>
        </p:nvSpPr>
        <p:spPr>
          <a:xfrm>
            <a:off x="6054714" y="1057487"/>
            <a:ext cx="3048870" cy="2864960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586855" y="1786987"/>
            <a:ext cx="3643632" cy="847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목표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title" idx="2"/>
          </p:nvPr>
        </p:nvSpPr>
        <p:spPr>
          <a:xfrm>
            <a:off x="577124" y="1083425"/>
            <a:ext cx="1288997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23" name="Google Shape;523;p45"/>
          <p:cNvSpPr txBox="1">
            <a:spLocks noGrp="1"/>
          </p:cNvSpPr>
          <p:nvPr>
            <p:ph type="subTitle" idx="1"/>
          </p:nvPr>
        </p:nvSpPr>
        <p:spPr>
          <a:xfrm>
            <a:off x="577125" y="2871246"/>
            <a:ext cx="5014226" cy="1007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실시간 운동 자세 교정이 가능한 시스템 구축을 통하여 사용자로 하여금 진행중인 운동에 있어 잘못된 부분을 직관적으로 파악 가능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542" name="Google Shape;542;p45"/>
          <p:cNvCxnSpPr>
            <a:cxnSpLocks/>
          </p:cNvCxnSpPr>
          <p:nvPr/>
        </p:nvCxnSpPr>
        <p:spPr>
          <a:xfrm>
            <a:off x="721905" y="2733802"/>
            <a:ext cx="250648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212;p57">
            <a:extLst>
              <a:ext uri="{FF2B5EF4-FFF2-40B4-BE49-F238E27FC236}">
                <a16:creationId xmlns:a16="http://schemas.microsoft.com/office/drawing/2014/main" xmlns="" id="{F2EC0C6F-76D7-5E5F-5164-42927C1482A2}"/>
              </a:ext>
            </a:extLst>
          </p:cNvPr>
          <p:cNvGrpSpPr/>
          <p:nvPr/>
        </p:nvGrpSpPr>
        <p:grpSpPr>
          <a:xfrm flipH="1">
            <a:off x="5815457" y="1301321"/>
            <a:ext cx="2245608" cy="2864961"/>
            <a:chOff x="1669665" y="1153224"/>
            <a:chExt cx="2136921" cy="2728840"/>
          </a:xfrm>
        </p:grpSpPr>
        <p:sp>
          <p:nvSpPr>
            <p:cNvPr id="4" name="Google Shape;1213;p57">
              <a:extLst>
                <a:ext uri="{FF2B5EF4-FFF2-40B4-BE49-F238E27FC236}">
                  <a16:creationId xmlns:a16="http://schemas.microsoft.com/office/drawing/2014/main" xmlns="" id="{6B0E560D-6FD4-54EB-B6EE-059B4EF3966B}"/>
                </a:ext>
              </a:extLst>
            </p:cNvPr>
            <p:cNvSpPr/>
            <p:nvPr/>
          </p:nvSpPr>
          <p:spPr>
            <a:xfrm flipH="1">
              <a:off x="1777778" y="1241589"/>
              <a:ext cx="466461" cy="1086713"/>
            </a:xfrm>
            <a:custGeom>
              <a:avLst/>
              <a:gdLst/>
              <a:ahLst/>
              <a:cxnLst/>
              <a:rect l="l" t="t" r="r" b="b"/>
              <a:pathLst>
                <a:path w="4677" h="10896" extrusionOk="0">
                  <a:moveTo>
                    <a:pt x="4676" y="9122"/>
                  </a:moveTo>
                  <a:cubicBezTo>
                    <a:pt x="4676" y="9122"/>
                    <a:pt x="4674" y="9126"/>
                    <a:pt x="4670" y="9133"/>
                  </a:cubicBezTo>
                  <a:lnTo>
                    <a:pt x="4670" y="9133"/>
                  </a:lnTo>
                  <a:cubicBezTo>
                    <a:pt x="4674" y="9126"/>
                    <a:pt x="4676" y="9122"/>
                    <a:pt x="4676" y="9122"/>
                  </a:cubicBezTo>
                  <a:close/>
                  <a:moveTo>
                    <a:pt x="724" y="0"/>
                  </a:moveTo>
                  <a:lnTo>
                    <a:pt x="868" y="1012"/>
                  </a:lnTo>
                  <a:cubicBezTo>
                    <a:pt x="868" y="1012"/>
                    <a:pt x="1013" y="2229"/>
                    <a:pt x="832" y="2965"/>
                  </a:cubicBezTo>
                  <a:cubicBezTo>
                    <a:pt x="663" y="3699"/>
                    <a:pt x="350" y="4073"/>
                    <a:pt x="170" y="5145"/>
                  </a:cubicBezTo>
                  <a:cubicBezTo>
                    <a:pt x="1" y="6230"/>
                    <a:pt x="133" y="7796"/>
                    <a:pt x="350" y="8845"/>
                  </a:cubicBezTo>
                  <a:cubicBezTo>
                    <a:pt x="539" y="9809"/>
                    <a:pt x="1675" y="10896"/>
                    <a:pt x="2587" y="10896"/>
                  </a:cubicBezTo>
                  <a:cubicBezTo>
                    <a:pt x="2667" y="10896"/>
                    <a:pt x="2745" y="10887"/>
                    <a:pt x="2821" y="10870"/>
                  </a:cubicBezTo>
                  <a:cubicBezTo>
                    <a:pt x="3725" y="10675"/>
                    <a:pt x="4587" y="9271"/>
                    <a:pt x="4670" y="9133"/>
                  </a:cubicBezTo>
                  <a:lnTo>
                    <a:pt x="4670" y="9133"/>
                  </a:lnTo>
                  <a:cubicBezTo>
                    <a:pt x="4644" y="9174"/>
                    <a:pt x="4536" y="9319"/>
                    <a:pt x="4315" y="9319"/>
                  </a:cubicBezTo>
                  <a:cubicBezTo>
                    <a:pt x="4179" y="9319"/>
                    <a:pt x="4001" y="9264"/>
                    <a:pt x="3772" y="9098"/>
                  </a:cubicBezTo>
                  <a:cubicBezTo>
                    <a:pt x="3110" y="8604"/>
                    <a:pt x="3664" y="7592"/>
                    <a:pt x="3869" y="6194"/>
                  </a:cubicBezTo>
                  <a:cubicBezTo>
                    <a:pt x="4085" y="4796"/>
                    <a:pt x="4363" y="2374"/>
                    <a:pt x="3555" y="1434"/>
                  </a:cubicBezTo>
                  <a:cubicBezTo>
                    <a:pt x="2748" y="494"/>
                    <a:pt x="724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14;p57">
              <a:extLst>
                <a:ext uri="{FF2B5EF4-FFF2-40B4-BE49-F238E27FC236}">
                  <a16:creationId xmlns:a16="http://schemas.microsoft.com/office/drawing/2014/main" xmlns="" id="{81D67FF7-0EA9-ECDE-13BC-92B9A08252F0}"/>
                </a:ext>
              </a:extLst>
            </p:cNvPr>
            <p:cNvSpPr/>
            <p:nvPr/>
          </p:nvSpPr>
          <p:spPr>
            <a:xfrm flipH="1">
              <a:off x="1733395" y="2656122"/>
              <a:ext cx="1461517" cy="1225943"/>
            </a:xfrm>
            <a:custGeom>
              <a:avLst/>
              <a:gdLst/>
              <a:ahLst/>
              <a:cxnLst/>
              <a:rect l="l" t="t" r="r" b="b"/>
              <a:pathLst>
                <a:path w="14654" h="12292" extrusionOk="0">
                  <a:moveTo>
                    <a:pt x="7327" y="0"/>
                  </a:moveTo>
                  <a:cubicBezTo>
                    <a:pt x="3291" y="0"/>
                    <a:pt x="0" y="2760"/>
                    <a:pt x="0" y="6146"/>
                  </a:cubicBezTo>
                  <a:cubicBezTo>
                    <a:pt x="0" y="9533"/>
                    <a:pt x="3291" y="12292"/>
                    <a:pt x="7327" y="12292"/>
                  </a:cubicBezTo>
                  <a:cubicBezTo>
                    <a:pt x="11376" y="12292"/>
                    <a:pt x="14654" y="9533"/>
                    <a:pt x="14654" y="6146"/>
                  </a:cubicBezTo>
                  <a:cubicBezTo>
                    <a:pt x="14654" y="2760"/>
                    <a:pt x="11376" y="0"/>
                    <a:pt x="7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15;p57">
              <a:extLst>
                <a:ext uri="{FF2B5EF4-FFF2-40B4-BE49-F238E27FC236}">
                  <a16:creationId xmlns:a16="http://schemas.microsoft.com/office/drawing/2014/main" xmlns="" id="{BA1BD144-3E1A-D7D3-18A0-C07CE8C9E5F0}"/>
                </a:ext>
              </a:extLst>
            </p:cNvPr>
            <p:cNvSpPr/>
            <p:nvPr/>
          </p:nvSpPr>
          <p:spPr>
            <a:xfrm flipH="1">
              <a:off x="2964025" y="1576797"/>
              <a:ext cx="210441" cy="252529"/>
            </a:xfrm>
            <a:custGeom>
              <a:avLst/>
              <a:gdLst/>
              <a:ahLst/>
              <a:cxnLst/>
              <a:rect l="l" t="t" r="r" b="b"/>
              <a:pathLst>
                <a:path w="2110" h="2532" extrusionOk="0">
                  <a:moveTo>
                    <a:pt x="1940" y="1"/>
                  </a:moveTo>
                  <a:lnTo>
                    <a:pt x="603" y="97"/>
                  </a:lnTo>
                  <a:lnTo>
                    <a:pt x="1" y="1302"/>
                  </a:lnTo>
                  <a:lnTo>
                    <a:pt x="748" y="2423"/>
                  </a:lnTo>
                  <a:lnTo>
                    <a:pt x="917" y="2531"/>
                  </a:lnTo>
                  <a:lnTo>
                    <a:pt x="2109" y="110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6;p57">
              <a:extLst>
                <a:ext uri="{FF2B5EF4-FFF2-40B4-BE49-F238E27FC236}">
                  <a16:creationId xmlns:a16="http://schemas.microsoft.com/office/drawing/2014/main" xmlns="" id="{6D5CABEC-AA7F-5A97-1224-9C831EADFA77}"/>
                </a:ext>
              </a:extLst>
            </p:cNvPr>
            <p:cNvSpPr/>
            <p:nvPr/>
          </p:nvSpPr>
          <p:spPr>
            <a:xfrm flipH="1">
              <a:off x="2889523" y="1587668"/>
              <a:ext cx="268088" cy="241658"/>
            </a:xfrm>
            <a:custGeom>
              <a:avLst/>
              <a:gdLst/>
              <a:ahLst/>
              <a:cxnLst/>
              <a:rect l="l" t="t" r="r" b="b"/>
              <a:pathLst>
                <a:path w="2688" h="2423" extrusionOk="0">
                  <a:moveTo>
                    <a:pt x="1940" y="1"/>
                  </a:moveTo>
                  <a:lnTo>
                    <a:pt x="591" y="97"/>
                  </a:lnTo>
                  <a:lnTo>
                    <a:pt x="1" y="1302"/>
                  </a:lnTo>
                  <a:lnTo>
                    <a:pt x="748" y="2422"/>
                  </a:lnTo>
                  <a:lnTo>
                    <a:pt x="2085" y="2326"/>
                  </a:lnTo>
                  <a:lnTo>
                    <a:pt x="2687" y="1121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17;p57">
              <a:extLst>
                <a:ext uri="{FF2B5EF4-FFF2-40B4-BE49-F238E27FC236}">
                  <a16:creationId xmlns:a16="http://schemas.microsoft.com/office/drawing/2014/main" xmlns="" id="{CA25DC19-6AA9-66DA-68D1-28720DF145D2}"/>
                </a:ext>
              </a:extLst>
            </p:cNvPr>
            <p:cNvSpPr/>
            <p:nvPr/>
          </p:nvSpPr>
          <p:spPr>
            <a:xfrm flipH="1">
              <a:off x="2627519" y="1595547"/>
              <a:ext cx="518024" cy="775839"/>
            </a:xfrm>
            <a:custGeom>
              <a:avLst/>
              <a:gdLst/>
              <a:ahLst/>
              <a:cxnLst/>
              <a:rect l="l" t="t" r="r" b="b"/>
              <a:pathLst>
                <a:path w="5194" h="7779" extrusionOk="0">
                  <a:moveTo>
                    <a:pt x="1268" y="0"/>
                  </a:moveTo>
                  <a:cubicBezTo>
                    <a:pt x="1117" y="0"/>
                    <a:pt x="875" y="110"/>
                    <a:pt x="554" y="391"/>
                  </a:cubicBezTo>
                  <a:cubicBezTo>
                    <a:pt x="156" y="741"/>
                    <a:pt x="0" y="1079"/>
                    <a:pt x="180" y="1512"/>
                  </a:cubicBezTo>
                  <a:cubicBezTo>
                    <a:pt x="373" y="1934"/>
                    <a:pt x="771" y="2368"/>
                    <a:pt x="723" y="3055"/>
                  </a:cubicBezTo>
                  <a:cubicBezTo>
                    <a:pt x="662" y="3754"/>
                    <a:pt x="686" y="6175"/>
                    <a:pt x="927" y="6983"/>
                  </a:cubicBezTo>
                  <a:cubicBezTo>
                    <a:pt x="1168" y="7779"/>
                    <a:pt x="1144" y="7779"/>
                    <a:pt x="1470" y="7779"/>
                  </a:cubicBezTo>
                  <a:cubicBezTo>
                    <a:pt x="1783" y="7779"/>
                    <a:pt x="2723" y="7381"/>
                    <a:pt x="3699" y="6874"/>
                  </a:cubicBezTo>
                  <a:cubicBezTo>
                    <a:pt x="4687" y="6368"/>
                    <a:pt x="5121" y="5621"/>
                    <a:pt x="5121" y="5621"/>
                  </a:cubicBezTo>
                  <a:lnTo>
                    <a:pt x="5193" y="1826"/>
                  </a:lnTo>
                  <a:lnTo>
                    <a:pt x="5193" y="1826"/>
                  </a:lnTo>
                  <a:cubicBezTo>
                    <a:pt x="5193" y="1826"/>
                    <a:pt x="4796" y="2236"/>
                    <a:pt x="4350" y="3055"/>
                  </a:cubicBezTo>
                  <a:cubicBezTo>
                    <a:pt x="3892" y="3886"/>
                    <a:pt x="2748" y="5031"/>
                    <a:pt x="2531" y="5272"/>
                  </a:cubicBezTo>
                  <a:cubicBezTo>
                    <a:pt x="2314" y="5513"/>
                    <a:pt x="2157" y="5561"/>
                    <a:pt x="2157" y="5561"/>
                  </a:cubicBezTo>
                  <a:cubicBezTo>
                    <a:pt x="2157" y="5561"/>
                    <a:pt x="1783" y="4464"/>
                    <a:pt x="1675" y="3754"/>
                  </a:cubicBezTo>
                  <a:cubicBezTo>
                    <a:pt x="1567" y="3031"/>
                    <a:pt x="1409" y="1620"/>
                    <a:pt x="1409" y="1620"/>
                  </a:cubicBezTo>
                  <a:lnTo>
                    <a:pt x="1832" y="765"/>
                  </a:lnTo>
                  <a:cubicBezTo>
                    <a:pt x="1832" y="765"/>
                    <a:pt x="1494" y="66"/>
                    <a:pt x="1361" y="18"/>
                  </a:cubicBezTo>
                  <a:cubicBezTo>
                    <a:pt x="1336" y="6"/>
                    <a:pt x="1305" y="0"/>
                    <a:pt x="1268" y="0"/>
                  </a:cubicBezTo>
                  <a:close/>
                </a:path>
              </a:pathLst>
            </a:custGeom>
            <a:solidFill>
              <a:srgbClr val="E3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8;p57">
              <a:extLst>
                <a:ext uri="{FF2B5EF4-FFF2-40B4-BE49-F238E27FC236}">
                  <a16:creationId xmlns:a16="http://schemas.microsoft.com/office/drawing/2014/main" xmlns="" id="{06B5E044-8B16-C5F9-DBF1-8D86229ADAF9}"/>
                </a:ext>
              </a:extLst>
            </p:cNvPr>
            <p:cNvSpPr/>
            <p:nvPr/>
          </p:nvSpPr>
          <p:spPr>
            <a:xfrm flipH="1">
              <a:off x="2042174" y="1733978"/>
              <a:ext cx="1764412" cy="2022227"/>
            </a:xfrm>
            <a:custGeom>
              <a:avLst/>
              <a:gdLst/>
              <a:ahLst/>
              <a:cxnLst/>
              <a:rect l="l" t="t" r="r" b="b"/>
              <a:pathLst>
                <a:path w="17691" h="20276" extrusionOk="0">
                  <a:moveTo>
                    <a:pt x="14722" y="0"/>
                  </a:moveTo>
                  <a:cubicBezTo>
                    <a:pt x="14259" y="0"/>
                    <a:pt x="13858" y="76"/>
                    <a:pt x="13858" y="76"/>
                  </a:cubicBezTo>
                  <a:cubicBezTo>
                    <a:pt x="13858" y="76"/>
                    <a:pt x="13582" y="24"/>
                    <a:pt x="13215" y="24"/>
                  </a:cubicBezTo>
                  <a:cubicBezTo>
                    <a:pt x="12999" y="24"/>
                    <a:pt x="12750" y="42"/>
                    <a:pt x="12509" y="100"/>
                  </a:cubicBezTo>
                  <a:cubicBezTo>
                    <a:pt x="11845" y="269"/>
                    <a:pt x="11496" y="690"/>
                    <a:pt x="11363" y="1462"/>
                  </a:cubicBezTo>
                  <a:cubicBezTo>
                    <a:pt x="11231" y="2221"/>
                    <a:pt x="10749" y="3173"/>
                    <a:pt x="11074" y="3896"/>
                  </a:cubicBezTo>
                  <a:cubicBezTo>
                    <a:pt x="11387" y="4607"/>
                    <a:pt x="11677" y="5162"/>
                    <a:pt x="11713" y="5752"/>
                  </a:cubicBezTo>
                  <a:cubicBezTo>
                    <a:pt x="11737" y="6330"/>
                    <a:pt x="11653" y="7342"/>
                    <a:pt x="11628" y="7415"/>
                  </a:cubicBezTo>
                  <a:cubicBezTo>
                    <a:pt x="11604" y="7499"/>
                    <a:pt x="11448" y="7740"/>
                    <a:pt x="11448" y="7740"/>
                  </a:cubicBezTo>
                  <a:cubicBezTo>
                    <a:pt x="11448" y="7740"/>
                    <a:pt x="11419" y="7943"/>
                    <a:pt x="10960" y="7943"/>
                  </a:cubicBezTo>
                  <a:cubicBezTo>
                    <a:pt x="10756" y="7943"/>
                    <a:pt x="10469" y="7903"/>
                    <a:pt x="10062" y="7789"/>
                  </a:cubicBezTo>
                  <a:cubicBezTo>
                    <a:pt x="9501" y="7630"/>
                    <a:pt x="8875" y="7558"/>
                    <a:pt x="8207" y="7558"/>
                  </a:cubicBezTo>
                  <a:cubicBezTo>
                    <a:pt x="7297" y="7558"/>
                    <a:pt x="6310" y="7692"/>
                    <a:pt x="5302" y="7921"/>
                  </a:cubicBezTo>
                  <a:cubicBezTo>
                    <a:pt x="3555" y="8319"/>
                    <a:pt x="2627" y="8632"/>
                    <a:pt x="2542" y="9222"/>
                  </a:cubicBezTo>
                  <a:cubicBezTo>
                    <a:pt x="2459" y="9800"/>
                    <a:pt x="2459" y="13404"/>
                    <a:pt x="2627" y="14465"/>
                  </a:cubicBezTo>
                  <a:cubicBezTo>
                    <a:pt x="2783" y="15525"/>
                    <a:pt x="2567" y="16609"/>
                    <a:pt x="2567" y="16609"/>
                  </a:cubicBezTo>
                  <a:cubicBezTo>
                    <a:pt x="2567" y="16609"/>
                    <a:pt x="1904" y="17092"/>
                    <a:pt x="1169" y="17381"/>
                  </a:cubicBezTo>
                  <a:cubicBezTo>
                    <a:pt x="422" y="17670"/>
                    <a:pt x="0" y="17826"/>
                    <a:pt x="132" y="18091"/>
                  </a:cubicBezTo>
                  <a:cubicBezTo>
                    <a:pt x="265" y="18356"/>
                    <a:pt x="772" y="18405"/>
                    <a:pt x="1398" y="18405"/>
                  </a:cubicBezTo>
                  <a:cubicBezTo>
                    <a:pt x="2036" y="18405"/>
                    <a:pt x="2916" y="18356"/>
                    <a:pt x="2916" y="18356"/>
                  </a:cubicBezTo>
                  <a:lnTo>
                    <a:pt x="2916" y="18356"/>
                  </a:lnTo>
                  <a:lnTo>
                    <a:pt x="1591" y="19200"/>
                  </a:lnTo>
                  <a:cubicBezTo>
                    <a:pt x="1061" y="19550"/>
                    <a:pt x="555" y="19634"/>
                    <a:pt x="796" y="19995"/>
                  </a:cubicBezTo>
                  <a:cubicBezTo>
                    <a:pt x="948" y="20232"/>
                    <a:pt x="1913" y="20275"/>
                    <a:pt x="2743" y="20275"/>
                  </a:cubicBezTo>
                  <a:cubicBezTo>
                    <a:pt x="3227" y="20275"/>
                    <a:pt x="3664" y="20260"/>
                    <a:pt x="3868" y="20260"/>
                  </a:cubicBezTo>
                  <a:cubicBezTo>
                    <a:pt x="4422" y="20260"/>
                    <a:pt x="5061" y="20056"/>
                    <a:pt x="5110" y="19815"/>
                  </a:cubicBezTo>
                  <a:cubicBezTo>
                    <a:pt x="5169" y="19574"/>
                    <a:pt x="4953" y="18754"/>
                    <a:pt x="4953" y="18441"/>
                  </a:cubicBezTo>
                  <a:cubicBezTo>
                    <a:pt x="4953" y="18115"/>
                    <a:pt x="4869" y="16717"/>
                    <a:pt x="5194" y="16079"/>
                  </a:cubicBezTo>
                  <a:cubicBezTo>
                    <a:pt x="5507" y="15440"/>
                    <a:pt x="5989" y="13584"/>
                    <a:pt x="5965" y="12874"/>
                  </a:cubicBezTo>
                  <a:cubicBezTo>
                    <a:pt x="5929" y="12162"/>
                    <a:pt x="5881" y="11705"/>
                    <a:pt x="5881" y="11704"/>
                  </a:cubicBezTo>
                  <a:lnTo>
                    <a:pt x="5881" y="11704"/>
                  </a:lnTo>
                  <a:cubicBezTo>
                    <a:pt x="5881" y="11705"/>
                    <a:pt x="8929" y="12127"/>
                    <a:pt x="10123" y="12561"/>
                  </a:cubicBezTo>
                  <a:cubicBezTo>
                    <a:pt x="10851" y="12818"/>
                    <a:pt x="12117" y="13044"/>
                    <a:pt x="13279" y="13044"/>
                  </a:cubicBezTo>
                  <a:cubicBezTo>
                    <a:pt x="14021" y="13044"/>
                    <a:pt x="14720" y="12951"/>
                    <a:pt x="15208" y="12717"/>
                  </a:cubicBezTo>
                  <a:cubicBezTo>
                    <a:pt x="16449" y="12103"/>
                    <a:pt x="16955" y="11367"/>
                    <a:pt x="16762" y="10307"/>
                  </a:cubicBezTo>
                  <a:cubicBezTo>
                    <a:pt x="16582" y="9246"/>
                    <a:pt x="16076" y="8560"/>
                    <a:pt x="16208" y="7307"/>
                  </a:cubicBezTo>
                  <a:cubicBezTo>
                    <a:pt x="16341" y="6065"/>
                    <a:pt x="16341" y="4848"/>
                    <a:pt x="16666" y="4233"/>
                  </a:cubicBezTo>
                  <a:cubicBezTo>
                    <a:pt x="16979" y="3631"/>
                    <a:pt x="17690" y="2546"/>
                    <a:pt x="17642" y="1823"/>
                  </a:cubicBezTo>
                  <a:cubicBezTo>
                    <a:pt x="17594" y="1113"/>
                    <a:pt x="16268" y="401"/>
                    <a:pt x="15605" y="136"/>
                  </a:cubicBezTo>
                  <a:cubicBezTo>
                    <a:pt x="15345" y="32"/>
                    <a:pt x="15021" y="0"/>
                    <a:pt x="14722" y="0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9;p57">
              <a:extLst>
                <a:ext uri="{FF2B5EF4-FFF2-40B4-BE49-F238E27FC236}">
                  <a16:creationId xmlns:a16="http://schemas.microsoft.com/office/drawing/2014/main" xmlns="" id="{9F298BC2-2069-19EB-25DF-8A68B387C0A8}"/>
                </a:ext>
              </a:extLst>
            </p:cNvPr>
            <p:cNvSpPr/>
            <p:nvPr/>
          </p:nvSpPr>
          <p:spPr>
            <a:xfrm flipH="1">
              <a:off x="3436369" y="2614034"/>
              <a:ext cx="370216" cy="955561"/>
            </a:xfrm>
            <a:custGeom>
              <a:avLst/>
              <a:gdLst/>
              <a:ahLst/>
              <a:cxnLst/>
              <a:rect l="l" t="t" r="r" b="b"/>
              <a:pathLst>
                <a:path w="3712" h="9581" extrusionOk="0">
                  <a:moveTo>
                    <a:pt x="2772" y="1"/>
                  </a:moveTo>
                  <a:cubicBezTo>
                    <a:pt x="2639" y="121"/>
                    <a:pt x="2567" y="242"/>
                    <a:pt x="2542" y="398"/>
                  </a:cubicBezTo>
                  <a:cubicBezTo>
                    <a:pt x="2459" y="976"/>
                    <a:pt x="2459" y="4580"/>
                    <a:pt x="2627" y="5641"/>
                  </a:cubicBezTo>
                  <a:cubicBezTo>
                    <a:pt x="2783" y="6701"/>
                    <a:pt x="2567" y="7785"/>
                    <a:pt x="2567" y="7785"/>
                  </a:cubicBezTo>
                  <a:cubicBezTo>
                    <a:pt x="2567" y="7785"/>
                    <a:pt x="1904" y="8268"/>
                    <a:pt x="1169" y="8557"/>
                  </a:cubicBezTo>
                  <a:cubicBezTo>
                    <a:pt x="422" y="8846"/>
                    <a:pt x="0" y="9002"/>
                    <a:pt x="132" y="9267"/>
                  </a:cubicBezTo>
                  <a:cubicBezTo>
                    <a:pt x="265" y="9532"/>
                    <a:pt x="772" y="9581"/>
                    <a:pt x="1398" y="9581"/>
                  </a:cubicBezTo>
                  <a:cubicBezTo>
                    <a:pt x="1940" y="9581"/>
                    <a:pt x="2651" y="9545"/>
                    <a:pt x="2856" y="9532"/>
                  </a:cubicBezTo>
                  <a:cubicBezTo>
                    <a:pt x="2976" y="9497"/>
                    <a:pt x="3230" y="9412"/>
                    <a:pt x="3230" y="9352"/>
                  </a:cubicBezTo>
                  <a:cubicBezTo>
                    <a:pt x="3230" y="9267"/>
                    <a:pt x="3447" y="7363"/>
                    <a:pt x="3471" y="5507"/>
                  </a:cubicBezTo>
                  <a:cubicBezTo>
                    <a:pt x="3495" y="3652"/>
                    <a:pt x="3712" y="1507"/>
                    <a:pt x="3712" y="1507"/>
                  </a:cubicBezTo>
                  <a:lnTo>
                    <a:pt x="3471" y="555"/>
                  </a:lnTo>
                  <a:cubicBezTo>
                    <a:pt x="3471" y="555"/>
                    <a:pt x="3121" y="218"/>
                    <a:pt x="2772" y="1"/>
                  </a:cubicBezTo>
                  <a:close/>
                </a:path>
              </a:pathLst>
            </a:custGeom>
            <a:solidFill>
              <a:srgbClr val="E3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0;p57">
              <a:extLst>
                <a:ext uri="{FF2B5EF4-FFF2-40B4-BE49-F238E27FC236}">
                  <a16:creationId xmlns:a16="http://schemas.microsoft.com/office/drawing/2014/main" xmlns="" id="{6305F553-5A5F-2E83-6F05-C6E3CBE9F482}"/>
                </a:ext>
              </a:extLst>
            </p:cNvPr>
            <p:cNvSpPr/>
            <p:nvPr/>
          </p:nvSpPr>
          <p:spPr>
            <a:xfrm flipH="1">
              <a:off x="3478458" y="3390467"/>
              <a:ext cx="328128" cy="179124"/>
            </a:xfrm>
            <a:custGeom>
              <a:avLst/>
              <a:gdLst/>
              <a:ahLst/>
              <a:cxnLst/>
              <a:rect l="l" t="t" r="r" b="b"/>
              <a:pathLst>
                <a:path w="3290" h="1796" extrusionOk="0">
                  <a:moveTo>
                    <a:pt x="2567" y="0"/>
                  </a:moveTo>
                  <a:cubicBezTo>
                    <a:pt x="2567" y="0"/>
                    <a:pt x="1904" y="483"/>
                    <a:pt x="1169" y="772"/>
                  </a:cubicBezTo>
                  <a:cubicBezTo>
                    <a:pt x="422" y="1061"/>
                    <a:pt x="0" y="1217"/>
                    <a:pt x="132" y="1482"/>
                  </a:cubicBezTo>
                  <a:cubicBezTo>
                    <a:pt x="265" y="1747"/>
                    <a:pt x="772" y="1796"/>
                    <a:pt x="1398" y="1796"/>
                  </a:cubicBezTo>
                  <a:cubicBezTo>
                    <a:pt x="1940" y="1796"/>
                    <a:pt x="2651" y="1760"/>
                    <a:pt x="2856" y="1747"/>
                  </a:cubicBezTo>
                  <a:cubicBezTo>
                    <a:pt x="2976" y="1712"/>
                    <a:pt x="3230" y="1627"/>
                    <a:pt x="3230" y="1567"/>
                  </a:cubicBezTo>
                  <a:cubicBezTo>
                    <a:pt x="3230" y="1530"/>
                    <a:pt x="3254" y="1278"/>
                    <a:pt x="3290" y="880"/>
                  </a:cubicBezTo>
                  <a:lnTo>
                    <a:pt x="3182" y="880"/>
                  </a:lnTo>
                  <a:cubicBezTo>
                    <a:pt x="3182" y="880"/>
                    <a:pt x="3097" y="687"/>
                    <a:pt x="2965" y="349"/>
                  </a:cubicBezTo>
                  <a:cubicBezTo>
                    <a:pt x="2832" y="0"/>
                    <a:pt x="2567" y="0"/>
                    <a:pt x="2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1;p57">
              <a:extLst>
                <a:ext uri="{FF2B5EF4-FFF2-40B4-BE49-F238E27FC236}">
                  <a16:creationId xmlns:a16="http://schemas.microsoft.com/office/drawing/2014/main" xmlns="" id="{153DEC7C-FF9A-7308-BE5F-D959A6117957}"/>
                </a:ext>
              </a:extLst>
            </p:cNvPr>
            <p:cNvSpPr/>
            <p:nvPr/>
          </p:nvSpPr>
          <p:spPr>
            <a:xfrm flipH="1">
              <a:off x="2115579" y="2444586"/>
              <a:ext cx="1438677" cy="590331"/>
            </a:xfrm>
            <a:custGeom>
              <a:avLst/>
              <a:gdLst/>
              <a:ahLst/>
              <a:cxnLst/>
              <a:rect l="l" t="t" r="r" b="b"/>
              <a:pathLst>
                <a:path w="14425" h="5919" extrusionOk="0">
                  <a:moveTo>
                    <a:pt x="9135" y="0"/>
                  </a:moveTo>
                  <a:cubicBezTo>
                    <a:pt x="9123" y="157"/>
                    <a:pt x="9111" y="265"/>
                    <a:pt x="9098" y="290"/>
                  </a:cubicBezTo>
                  <a:cubicBezTo>
                    <a:pt x="9074" y="374"/>
                    <a:pt x="8918" y="615"/>
                    <a:pt x="8918" y="615"/>
                  </a:cubicBezTo>
                  <a:cubicBezTo>
                    <a:pt x="8918" y="615"/>
                    <a:pt x="8889" y="818"/>
                    <a:pt x="8430" y="818"/>
                  </a:cubicBezTo>
                  <a:cubicBezTo>
                    <a:pt x="8226" y="818"/>
                    <a:pt x="7939" y="778"/>
                    <a:pt x="7532" y="664"/>
                  </a:cubicBezTo>
                  <a:cubicBezTo>
                    <a:pt x="6971" y="505"/>
                    <a:pt x="6345" y="433"/>
                    <a:pt x="5677" y="433"/>
                  </a:cubicBezTo>
                  <a:cubicBezTo>
                    <a:pt x="4767" y="433"/>
                    <a:pt x="3780" y="567"/>
                    <a:pt x="2772" y="796"/>
                  </a:cubicBezTo>
                  <a:cubicBezTo>
                    <a:pt x="1025" y="1194"/>
                    <a:pt x="97" y="1507"/>
                    <a:pt x="12" y="2097"/>
                  </a:cubicBezTo>
                  <a:cubicBezTo>
                    <a:pt x="12" y="2121"/>
                    <a:pt x="1" y="2158"/>
                    <a:pt x="1" y="2193"/>
                  </a:cubicBezTo>
                  <a:cubicBezTo>
                    <a:pt x="97" y="2327"/>
                    <a:pt x="205" y="2483"/>
                    <a:pt x="326" y="2627"/>
                  </a:cubicBezTo>
                  <a:cubicBezTo>
                    <a:pt x="700" y="3050"/>
                    <a:pt x="1182" y="3206"/>
                    <a:pt x="1182" y="3206"/>
                  </a:cubicBezTo>
                  <a:cubicBezTo>
                    <a:pt x="1254" y="3580"/>
                    <a:pt x="1760" y="4737"/>
                    <a:pt x="2507" y="4737"/>
                  </a:cubicBezTo>
                  <a:cubicBezTo>
                    <a:pt x="3242" y="4737"/>
                    <a:pt x="3351" y="4579"/>
                    <a:pt x="3351" y="4579"/>
                  </a:cubicBezTo>
                  <a:cubicBezTo>
                    <a:pt x="3351" y="4579"/>
                    <a:pt x="6399" y="5002"/>
                    <a:pt x="7593" y="5436"/>
                  </a:cubicBezTo>
                  <a:cubicBezTo>
                    <a:pt x="8321" y="5693"/>
                    <a:pt x="9587" y="5919"/>
                    <a:pt x="10749" y="5919"/>
                  </a:cubicBezTo>
                  <a:cubicBezTo>
                    <a:pt x="11491" y="5919"/>
                    <a:pt x="12190" y="5826"/>
                    <a:pt x="12678" y="5592"/>
                  </a:cubicBezTo>
                  <a:cubicBezTo>
                    <a:pt x="13919" y="4978"/>
                    <a:pt x="14425" y="4242"/>
                    <a:pt x="14232" y="3182"/>
                  </a:cubicBezTo>
                  <a:cubicBezTo>
                    <a:pt x="14160" y="2736"/>
                    <a:pt x="14028" y="2362"/>
                    <a:pt x="13907" y="1977"/>
                  </a:cubicBezTo>
                  <a:cubicBezTo>
                    <a:pt x="13748" y="1986"/>
                    <a:pt x="13569" y="1992"/>
                    <a:pt x="13379" y="1992"/>
                  </a:cubicBezTo>
                  <a:cubicBezTo>
                    <a:pt x="12604" y="1992"/>
                    <a:pt x="11625" y="1889"/>
                    <a:pt x="10870" y="1483"/>
                  </a:cubicBezTo>
                  <a:cubicBezTo>
                    <a:pt x="9942" y="977"/>
                    <a:pt x="9400" y="374"/>
                    <a:pt x="9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2;p57">
              <a:extLst>
                <a:ext uri="{FF2B5EF4-FFF2-40B4-BE49-F238E27FC236}">
                  <a16:creationId xmlns:a16="http://schemas.microsoft.com/office/drawing/2014/main" xmlns="" id="{D98F172A-687C-9D03-736E-96A3396D0954}"/>
                </a:ext>
              </a:extLst>
            </p:cNvPr>
            <p:cNvSpPr/>
            <p:nvPr/>
          </p:nvSpPr>
          <p:spPr>
            <a:xfrm flipH="1">
              <a:off x="2476121" y="2392923"/>
              <a:ext cx="1080529" cy="371413"/>
            </a:xfrm>
            <a:custGeom>
              <a:avLst/>
              <a:gdLst/>
              <a:ahLst/>
              <a:cxnLst/>
              <a:rect l="l" t="t" r="r" b="b"/>
              <a:pathLst>
                <a:path w="10834" h="3724" extrusionOk="0">
                  <a:moveTo>
                    <a:pt x="9195" y="1"/>
                  </a:moveTo>
                  <a:cubicBezTo>
                    <a:pt x="9171" y="410"/>
                    <a:pt x="9135" y="759"/>
                    <a:pt x="9122" y="808"/>
                  </a:cubicBezTo>
                  <a:cubicBezTo>
                    <a:pt x="9098" y="892"/>
                    <a:pt x="8942" y="1133"/>
                    <a:pt x="8942" y="1133"/>
                  </a:cubicBezTo>
                  <a:cubicBezTo>
                    <a:pt x="8942" y="1133"/>
                    <a:pt x="8913" y="1336"/>
                    <a:pt x="8454" y="1336"/>
                  </a:cubicBezTo>
                  <a:cubicBezTo>
                    <a:pt x="8250" y="1336"/>
                    <a:pt x="7963" y="1296"/>
                    <a:pt x="7556" y="1182"/>
                  </a:cubicBezTo>
                  <a:cubicBezTo>
                    <a:pt x="6995" y="1023"/>
                    <a:pt x="6369" y="951"/>
                    <a:pt x="5701" y="951"/>
                  </a:cubicBezTo>
                  <a:cubicBezTo>
                    <a:pt x="4791" y="951"/>
                    <a:pt x="3804" y="1085"/>
                    <a:pt x="2796" y="1314"/>
                  </a:cubicBezTo>
                  <a:cubicBezTo>
                    <a:pt x="1049" y="1712"/>
                    <a:pt x="121" y="2025"/>
                    <a:pt x="36" y="2615"/>
                  </a:cubicBezTo>
                  <a:cubicBezTo>
                    <a:pt x="25" y="2724"/>
                    <a:pt x="12" y="2965"/>
                    <a:pt x="1" y="3278"/>
                  </a:cubicBezTo>
                  <a:cubicBezTo>
                    <a:pt x="350" y="3519"/>
                    <a:pt x="772" y="3724"/>
                    <a:pt x="1206" y="3724"/>
                  </a:cubicBezTo>
                  <a:cubicBezTo>
                    <a:pt x="1206" y="3724"/>
                    <a:pt x="1736" y="2663"/>
                    <a:pt x="3073" y="2663"/>
                  </a:cubicBezTo>
                  <a:cubicBezTo>
                    <a:pt x="4411" y="2663"/>
                    <a:pt x="10075" y="2772"/>
                    <a:pt x="10075" y="2772"/>
                  </a:cubicBezTo>
                  <a:lnTo>
                    <a:pt x="10834" y="1049"/>
                  </a:lnTo>
                  <a:cubicBezTo>
                    <a:pt x="10834" y="1049"/>
                    <a:pt x="9942" y="410"/>
                    <a:pt x="9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3;p57">
              <a:extLst>
                <a:ext uri="{FF2B5EF4-FFF2-40B4-BE49-F238E27FC236}">
                  <a16:creationId xmlns:a16="http://schemas.microsoft.com/office/drawing/2014/main" xmlns="" id="{9C1FE91D-3E54-BB4E-744F-F0CA4B31458C}"/>
                </a:ext>
              </a:extLst>
            </p:cNvPr>
            <p:cNvSpPr/>
            <p:nvPr/>
          </p:nvSpPr>
          <p:spPr>
            <a:xfrm flipH="1">
              <a:off x="1971363" y="1733978"/>
              <a:ext cx="763172" cy="1041233"/>
            </a:xfrm>
            <a:custGeom>
              <a:avLst/>
              <a:gdLst/>
              <a:ahLst/>
              <a:cxnLst/>
              <a:rect l="l" t="t" r="r" b="b"/>
              <a:pathLst>
                <a:path w="7652" h="10440" extrusionOk="0">
                  <a:moveTo>
                    <a:pt x="3973" y="0"/>
                  </a:moveTo>
                  <a:cubicBezTo>
                    <a:pt x="3510" y="0"/>
                    <a:pt x="3109" y="76"/>
                    <a:pt x="3109" y="76"/>
                  </a:cubicBezTo>
                  <a:cubicBezTo>
                    <a:pt x="3109" y="76"/>
                    <a:pt x="2833" y="24"/>
                    <a:pt x="2466" y="24"/>
                  </a:cubicBezTo>
                  <a:cubicBezTo>
                    <a:pt x="2250" y="24"/>
                    <a:pt x="2001" y="42"/>
                    <a:pt x="1760" y="100"/>
                  </a:cubicBezTo>
                  <a:cubicBezTo>
                    <a:pt x="1096" y="269"/>
                    <a:pt x="747" y="690"/>
                    <a:pt x="614" y="1462"/>
                  </a:cubicBezTo>
                  <a:cubicBezTo>
                    <a:pt x="482" y="2221"/>
                    <a:pt x="0" y="3173"/>
                    <a:pt x="325" y="3896"/>
                  </a:cubicBezTo>
                  <a:cubicBezTo>
                    <a:pt x="638" y="4607"/>
                    <a:pt x="928" y="5162"/>
                    <a:pt x="964" y="5752"/>
                  </a:cubicBezTo>
                  <a:cubicBezTo>
                    <a:pt x="988" y="6330"/>
                    <a:pt x="904" y="7342"/>
                    <a:pt x="879" y="7415"/>
                  </a:cubicBezTo>
                  <a:cubicBezTo>
                    <a:pt x="855" y="7499"/>
                    <a:pt x="699" y="7740"/>
                    <a:pt x="699" y="7740"/>
                  </a:cubicBezTo>
                  <a:lnTo>
                    <a:pt x="687" y="7740"/>
                  </a:lnTo>
                  <a:cubicBezTo>
                    <a:pt x="892" y="8150"/>
                    <a:pt x="1337" y="9005"/>
                    <a:pt x="1832" y="9379"/>
                  </a:cubicBezTo>
                  <a:cubicBezTo>
                    <a:pt x="1832" y="9379"/>
                    <a:pt x="2579" y="9379"/>
                    <a:pt x="3109" y="9849"/>
                  </a:cubicBezTo>
                  <a:cubicBezTo>
                    <a:pt x="3640" y="10331"/>
                    <a:pt x="4302" y="10440"/>
                    <a:pt x="5013" y="10440"/>
                  </a:cubicBezTo>
                  <a:cubicBezTo>
                    <a:pt x="5327" y="10440"/>
                    <a:pt x="5688" y="10355"/>
                    <a:pt x="6013" y="10258"/>
                  </a:cubicBezTo>
                  <a:cubicBezTo>
                    <a:pt x="5833" y="9318"/>
                    <a:pt x="5410" y="8656"/>
                    <a:pt x="5447" y="7620"/>
                  </a:cubicBezTo>
                  <a:cubicBezTo>
                    <a:pt x="5459" y="7596"/>
                    <a:pt x="5471" y="7572"/>
                    <a:pt x="5471" y="7559"/>
                  </a:cubicBezTo>
                  <a:cubicBezTo>
                    <a:pt x="5543" y="7258"/>
                    <a:pt x="6893" y="5703"/>
                    <a:pt x="7025" y="5173"/>
                  </a:cubicBezTo>
                  <a:cubicBezTo>
                    <a:pt x="7158" y="4631"/>
                    <a:pt x="7652" y="2980"/>
                    <a:pt x="7206" y="2040"/>
                  </a:cubicBezTo>
                  <a:cubicBezTo>
                    <a:pt x="6760" y="1100"/>
                    <a:pt x="6194" y="872"/>
                    <a:pt x="6194" y="872"/>
                  </a:cubicBezTo>
                  <a:lnTo>
                    <a:pt x="6194" y="883"/>
                  </a:lnTo>
                  <a:cubicBezTo>
                    <a:pt x="5748" y="546"/>
                    <a:pt x="5206" y="269"/>
                    <a:pt x="4856" y="136"/>
                  </a:cubicBezTo>
                  <a:cubicBezTo>
                    <a:pt x="4596" y="32"/>
                    <a:pt x="4272" y="0"/>
                    <a:pt x="3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4;p57">
              <a:extLst>
                <a:ext uri="{FF2B5EF4-FFF2-40B4-BE49-F238E27FC236}">
                  <a16:creationId xmlns:a16="http://schemas.microsoft.com/office/drawing/2014/main" xmlns="" id="{AB824788-C3E5-5934-62BF-BB3A3366BA7E}"/>
                </a:ext>
              </a:extLst>
            </p:cNvPr>
            <p:cNvSpPr/>
            <p:nvPr/>
          </p:nvSpPr>
          <p:spPr>
            <a:xfrm flipH="1">
              <a:off x="2129942" y="1153324"/>
              <a:ext cx="494087" cy="923446"/>
            </a:xfrm>
            <a:custGeom>
              <a:avLst/>
              <a:gdLst/>
              <a:ahLst/>
              <a:cxnLst/>
              <a:rect l="l" t="t" r="r" b="b"/>
              <a:pathLst>
                <a:path w="4954" h="9259" extrusionOk="0">
                  <a:moveTo>
                    <a:pt x="2927" y="1"/>
                  </a:moveTo>
                  <a:cubicBezTo>
                    <a:pt x="2152" y="1"/>
                    <a:pt x="1359" y="359"/>
                    <a:pt x="1061" y="717"/>
                  </a:cubicBezTo>
                  <a:cubicBezTo>
                    <a:pt x="639" y="1210"/>
                    <a:pt x="687" y="2198"/>
                    <a:pt x="579" y="2404"/>
                  </a:cubicBezTo>
                  <a:cubicBezTo>
                    <a:pt x="483" y="2621"/>
                    <a:pt x="1" y="2958"/>
                    <a:pt x="49" y="3090"/>
                  </a:cubicBezTo>
                  <a:cubicBezTo>
                    <a:pt x="109" y="3223"/>
                    <a:pt x="446" y="3416"/>
                    <a:pt x="446" y="3416"/>
                  </a:cubicBezTo>
                  <a:cubicBezTo>
                    <a:pt x="446" y="3416"/>
                    <a:pt x="579" y="3994"/>
                    <a:pt x="639" y="4235"/>
                  </a:cubicBezTo>
                  <a:cubicBezTo>
                    <a:pt x="687" y="4476"/>
                    <a:pt x="844" y="4790"/>
                    <a:pt x="1037" y="4790"/>
                  </a:cubicBezTo>
                  <a:cubicBezTo>
                    <a:pt x="1218" y="4790"/>
                    <a:pt x="1784" y="4669"/>
                    <a:pt x="1784" y="4669"/>
                  </a:cubicBezTo>
                  <a:lnTo>
                    <a:pt x="1784" y="4669"/>
                  </a:lnTo>
                  <a:cubicBezTo>
                    <a:pt x="1784" y="4669"/>
                    <a:pt x="1833" y="5489"/>
                    <a:pt x="1675" y="5826"/>
                  </a:cubicBezTo>
                  <a:cubicBezTo>
                    <a:pt x="1471" y="6271"/>
                    <a:pt x="387" y="8971"/>
                    <a:pt x="856" y="9236"/>
                  </a:cubicBezTo>
                  <a:cubicBezTo>
                    <a:pt x="885" y="9251"/>
                    <a:pt x="919" y="9259"/>
                    <a:pt x="958" y="9259"/>
                  </a:cubicBezTo>
                  <a:cubicBezTo>
                    <a:pt x="1572" y="9259"/>
                    <a:pt x="3385" y="7389"/>
                    <a:pt x="3929" y="6959"/>
                  </a:cubicBezTo>
                  <a:cubicBezTo>
                    <a:pt x="4508" y="6512"/>
                    <a:pt x="3748" y="5958"/>
                    <a:pt x="3748" y="5958"/>
                  </a:cubicBezTo>
                  <a:cubicBezTo>
                    <a:pt x="3748" y="5958"/>
                    <a:pt x="3483" y="5946"/>
                    <a:pt x="3592" y="5283"/>
                  </a:cubicBezTo>
                  <a:cubicBezTo>
                    <a:pt x="3700" y="4621"/>
                    <a:pt x="4074" y="4308"/>
                    <a:pt x="4074" y="4308"/>
                  </a:cubicBezTo>
                  <a:cubicBezTo>
                    <a:pt x="4074" y="4308"/>
                    <a:pt x="4736" y="3283"/>
                    <a:pt x="4845" y="2404"/>
                  </a:cubicBezTo>
                  <a:cubicBezTo>
                    <a:pt x="4953" y="1536"/>
                    <a:pt x="4797" y="717"/>
                    <a:pt x="3845" y="210"/>
                  </a:cubicBezTo>
                  <a:cubicBezTo>
                    <a:pt x="3566" y="62"/>
                    <a:pt x="3248" y="1"/>
                    <a:pt x="2927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5;p57">
              <a:extLst>
                <a:ext uri="{FF2B5EF4-FFF2-40B4-BE49-F238E27FC236}">
                  <a16:creationId xmlns:a16="http://schemas.microsoft.com/office/drawing/2014/main" xmlns="" id="{D47F6938-7015-FD74-70DD-B229587FC14D}"/>
                </a:ext>
              </a:extLst>
            </p:cNvPr>
            <p:cNvSpPr/>
            <p:nvPr/>
          </p:nvSpPr>
          <p:spPr>
            <a:xfrm flipH="1">
              <a:off x="3292153" y="3546751"/>
              <a:ext cx="459180" cy="209443"/>
            </a:xfrm>
            <a:custGeom>
              <a:avLst/>
              <a:gdLst/>
              <a:ahLst/>
              <a:cxnLst/>
              <a:rect l="l" t="t" r="r" b="b"/>
              <a:pathLst>
                <a:path w="4604" h="2100" extrusionOk="0">
                  <a:moveTo>
                    <a:pt x="2676" y="0"/>
                  </a:moveTo>
                  <a:lnTo>
                    <a:pt x="2242" y="193"/>
                  </a:lnTo>
                  <a:cubicBezTo>
                    <a:pt x="2314" y="180"/>
                    <a:pt x="2362" y="180"/>
                    <a:pt x="2362" y="180"/>
                  </a:cubicBezTo>
                  <a:lnTo>
                    <a:pt x="2362" y="180"/>
                  </a:lnTo>
                  <a:lnTo>
                    <a:pt x="1037" y="1024"/>
                  </a:lnTo>
                  <a:cubicBezTo>
                    <a:pt x="507" y="1374"/>
                    <a:pt x="1" y="1458"/>
                    <a:pt x="242" y="1819"/>
                  </a:cubicBezTo>
                  <a:cubicBezTo>
                    <a:pt x="394" y="2056"/>
                    <a:pt x="1359" y="2099"/>
                    <a:pt x="2189" y="2099"/>
                  </a:cubicBezTo>
                  <a:cubicBezTo>
                    <a:pt x="2673" y="2099"/>
                    <a:pt x="3110" y="2084"/>
                    <a:pt x="3314" y="2084"/>
                  </a:cubicBezTo>
                  <a:cubicBezTo>
                    <a:pt x="3868" y="2084"/>
                    <a:pt x="4507" y="1880"/>
                    <a:pt x="4556" y="1639"/>
                  </a:cubicBezTo>
                  <a:cubicBezTo>
                    <a:pt x="4604" y="1446"/>
                    <a:pt x="4471" y="892"/>
                    <a:pt x="4423" y="506"/>
                  </a:cubicBezTo>
                  <a:cubicBezTo>
                    <a:pt x="4326" y="542"/>
                    <a:pt x="4206" y="566"/>
                    <a:pt x="4085" y="578"/>
                  </a:cubicBezTo>
                  <a:cubicBezTo>
                    <a:pt x="4046" y="581"/>
                    <a:pt x="4006" y="582"/>
                    <a:pt x="3965" y="582"/>
                  </a:cubicBezTo>
                  <a:cubicBezTo>
                    <a:pt x="3601" y="582"/>
                    <a:pt x="3230" y="494"/>
                    <a:pt x="3230" y="494"/>
                  </a:cubicBezTo>
                  <a:cubicBezTo>
                    <a:pt x="3230" y="494"/>
                    <a:pt x="3230" y="362"/>
                    <a:pt x="3158" y="180"/>
                  </a:cubicBezTo>
                  <a:cubicBezTo>
                    <a:pt x="3073" y="0"/>
                    <a:pt x="2676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6;p57">
              <a:extLst>
                <a:ext uri="{FF2B5EF4-FFF2-40B4-BE49-F238E27FC236}">
                  <a16:creationId xmlns:a16="http://schemas.microsoft.com/office/drawing/2014/main" xmlns="" id="{7C0228B7-2DBD-535C-A5BD-0425DA5C9E35}"/>
                </a:ext>
              </a:extLst>
            </p:cNvPr>
            <p:cNvSpPr/>
            <p:nvPr/>
          </p:nvSpPr>
          <p:spPr>
            <a:xfrm flipH="1">
              <a:off x="2096331" y="1153224"/>
              <a:ext cx="394252" cy="429858"/>
            </a:xfrm>
            <a:custGeom>
              <a:avLst/>
              <a:gdLst/>
              <a:ahLst/>
              <a:cxnLst/>
              <a:rect l="l" t="t" r="r" b="b"/>
              <a:pathLst>
                <a:path w="3953" h="4310" extrusionOk="0">
                  <a:moveTo>
                    <a:pt x="1578" y="1"/>
                  </a:moveTo>
                  <a:cubicBezTo>
                    <a:pt x="984" y="1"/>
                    <a:pt x="383" y="211"/>
                    <a:pt x="0" y="477"/>
                  </a:cubicBezTo>
                  <a:cubicBezTo>
                    <a:pt x="96" y="488"/>
                    <a:pt x="205" y="536"/>
                    <a:pt x="302" y="645"/>
                  </a:cubicBezTo>
                  <a:cubicBezTo>
                    <a:pt x="687" y="1067"/>
                    <a:pt x="482" y="1826"/>
                    <a:pt x="832" y="2175"/>
                  </a:cubicBezTo>
                  <a:cubicBezTo>
                    <a:pt x="1057" y="2401"/>
                    <a:pt x="1207" y="2441"/>
                    <a:pt x="1285" y="2441"/>
                  </a:cubicBezTo>
                  <a:cubicBezTo>
                    <a:pt x="1328" y="2441"/>
                    <a:pt x="1350" y="2429"/>
                    <a:pt x="1350" y="2429"/>
                  </a:cubicBezTo>
                  <a:cubicBezTo>
                    <a:pt x="1350" y="2429"/>
                    <a:pt x="1521" y="2145"/>
                    <a:pt x="1685" y="2145"/>
                  </a:cubicBezTo>
                  <a:cubicBezTo>
                    <a:pt x="1767" y="2145"/>
                    <a:pt x="1848" y="2216"/>
                    <a:pt x="1904" y="2429"/>
                  </a:cubicBezTo>
                  <a:cubicBezTo>
                    <a:pt x="2085" y="3055"/>
                    <a:pt x="1844" y="3332"/>
                    <a:pt x="1663" y="3404"/>
                  </a:cubicBezTo>
                  <a:cubicBezTo>
                    <a:pt x="1494" y="3465"/>
                    <a:pt x="1277" y="3501"/>
                    <a:pt x="1277" y="3501"/>
                  </a:cubicBezTo>
                  <a:cubicBezTo>
                    <a:pt x="1277" y="3501"/>
                    <a:pt x="2191" y="4309"/>
                    <a:pt x="2714" y="4309"/>
                  </a:cubicBezTo>
                  <a:cubicBezTo>
                    <a:pt x="2721" y="4309"/>
                    <a:pt x="2729" y="4309"/>
                    <a:pt x="2736" y="4309"/>
                  </a:cubicBezTo>
                  <a:cubicBezTo>
                    <a:pt x="2736" y="4309"/>
                    <a:pt x="3748" y="3465"/>
                    <a:pt x="3856" y="2597"/>
                  </a:cubicBezTo>
                  <a:cubicBezTo>
                    <a:pt x="3953" y="1717"/>
                    <a:pt x="3459" y="718"/>
                    <a:pt x="2507" y="211"/>
                  </a:cubicBezTo>
                  <a:cubicBezTo>
                    <a:pt x="2223" y="63"/>
                    <a:pt x="1901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7;p57">
              <a:extLst>
                <a:ext uri="{FF2B5EF4-FFF2-40B4-BE49-F238E27FC236}">
                  <a16:creationId xmlns:a16="http://schemas.microsoft.com/office/drawing/2014/main" xmlns="" id="{57726C1B-19C9-1363-AEE5-73E5F7FC8804}"/>
                </a:ext>
              </a:extLst>
            </p:cNvPr>
            <p:cNvSpPr/>
            <p:nvPr/>
          </p:nvSpPr>
          <p:spPr>
            <a:xfrm flipH="1">
              <a:off x="2918346" y="1615294"/>
              <a:ext cx="210441" cy="251332"/>
            </a:xfrm>
            <a:custGeom>
              <a:avLst/>
              <a:gdLst/>
              <a:ahLst/>
              <a:cxnLst/>
              <a:rect l="l" t="t" r="r" b="b"/>
              <a:pathLst>
                <a:path w="2110" h="2520" extrusionOk="0">
                  <a:moveTo>
                    <a:pt x="1940" y="0"/>
                  </a:moveTo>
                  <a:lnTo>
                    <a:pt x="603" y="85"/>
                  </a:lnTo>
                  <a:lnTo>
                    <a:pt x="1" y="1290"/>
                  </a:lnTo>
                  <a:lnTo>
                    <a:pt x="748" y="2411"/>
                  </a:lnTo>
                  <a:lnTo>
                    <a:pt x="917" y="2519"/>
                  </a:lnTo>
                  <a:lnTo>
                    <a:pt x="2109" y="109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8;p57">
              <a:extLst>
                <a:ext uri="{FF2B5EF4-FFF2-40B4-BE49-F238E27FC236}">
                  <a16:creationId xmlns:a16="http://schemas.microsoft.com/office/drawing/2014/main" xmlns="" id="{2FCA0C08-9879-B68F-A4F2-F5E701FD734A}"/>
                </a:ext>
              </a:extLst>
            </p:cNvPr>
            <p:cNvSpPr/>
            <p:nvPr/>
          </p:nvSpPr>
          <p:spPr>
            <a:xfrm flipH="1">
              <a:off x="2843844" y="1626165"/>
              <a:ext cx="268088" cy="240461"/>
            </a:xfrm>
            <a:custGeom>
              <a:avLst/>
              <a:gdLst/>
              <a:ahLst/>
              <a:cxnLst/>
              <a:rect l="l" t="t" r="r" b="b"/>
              <a:pathLst>
                <a:path w="2688" h="2411" extrusionOk="0">
                  <a:moveTo>
                    <a:pt x="1940" y="0"/>
                  </a:moveTo>
                  <a:lnTo>
                    <a:pt x="590" y="84"/>
                  </a:lnTo>
                  <a:lnTo>
                    <a:pt x="0" y="1289"/>
                  </a:lnTo>
                  <a:lnTo>
                    <a:pt x="748" y="2410"/>
                  </a:lnTo>
                  <a:lnTo>
                    <a:pt x="2085" y="2326"/>
                  </a:lnTo>
                  <a:lnTo>
                    <a:pt x="2687" y="1121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9;p57">
              <a:extLst>
                <a:ext uri="{FF2B5EF4-FFF2-40B4-BE49-F238E27FC236}">
                  <a16:creationId xmlns:a16="http://schemas.microsoft.com/office/drawing/2014/main" xmlns="" id="{DAAFF83A-6990-417B-FBB0-BF59159866A2}"/>
                </a:ext>
              </a:extLst>
            </p:cNvPr>
            <p:cNvSpPr/>
            <p:nvPr/>
          </p:nvSpPr>
          <p:spPr>
            <a:xfrm flipH="1">
              <a:off x="1937653" y="1906917"/>
              <a:ext cx="272875" cy="1056992"/>
            </a:xfrm>
            <a:custGeom>
              <a:avLst/>
              <a:gdLst/>
              <a:ahLst/>
              <a:cxnLst/>
              <a:rect l="l" t="t" r="r" b="b"/>
              <a:pathLst>
                <a:path w="2736" h="10598" extrusionOk="0">
                  <a:moveTo>
                    <a:pt x="1380" y="1"/>
                  </a:moveTo>
                  <a:cubicBezTo>
                    <a:pt x="1017" y="1"/>
                    <a:pt x="603" y="228"/>
                    <a:pt x="446" y="716"/>
                  </a:cubicBezTo>
                  <a:cubicBezTo>
                    <a:pt x="169" y="1524"/>
                    <a:pt x="193" y="3090"/>
                    <a:pt x="193" y="3090"/>
                  </a:cubicBezTo>
                  <a:cubicBezTo>
                    <a:pt x="97" y="3801"/>
                    <a:pt x="36" y="5367"/>
                    <a:pt x="12" y="6320"/>
                  </a:cubicBezTo>
                  <a:cubicBezTo>
                    <a:pt x="0" y="7163"/>
                    <a:pt x="181" y="8007"/>
                    <a:pt x="579" y="8609"/>
                  </a:cubicBezTo>
                  <a:cubicBezTo>
                    <a:pt x="1145" y="9464"/>
                    <a:pt x="1422" y="10597"/>
                    <a:pt x="1591" y="10597"/>
                  </a:cubicBezTo>
                  <a:cubicBezTo>
                    <a:pt x="1771" y="10597"/>
                    <a:pt x="2687" y="10477"/>
                    <a:pt x="2687" y="10477"/>
                  </a:cubicBezTo>
                  <a:cubicBezTo>
                    <a:pt x="2687" y="10477"/>
                    <a:pt x="2735" y="10380"/>
                    <a:pt x="2398" y="9633"/>
                  </a:cubicBezTo>
                  <a:cubicBezTo>
                    <a:pt x="2277" y="9368"/>
                    <a:pt x="2073" y="8730"/>
                    <a:pt x="2073" y="8235"/>
                  </a:cubicBezTo>
                  <a:cubicBezTo>
                    <a:pt x="2073" y="7753"/>
                    <a:pt x="1519" y="6500"/>
                    <a:pt x="1519" y="6211"/>
                  </a:cubicBezTo>
                  <a:cubicBezTo>
                    <a:pt x="1519" y="6079"/>
                    <a:pt x="1699" y="3921"/>
                    <a:pt x="1916" y="2946"/>
                  </a:cubicBezTo>
                  <a:cubicBezTo>
                    <a:pt x="2229" y="1921"/>
                    <a:pt x="2205" y="801"/>
                    <a:pt x="1952" y="306"/>
                  </a:cubicBezTo>
                  <a:cubicBezTo>
                    <a:pt x="1850" y="106"/>
                    <a:pt x="1627" y="1"/>
                    <a:pt x="1380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0;p57">
              <a:extLst>
                <a:ext uri="{FF2B5EF4-FFF2-40B4-BE49-F238E27FC236}">
                  <a16:creationId xmlns:a16="http://schemas.microsoft.com/office/drawing/2014/main" xmlns="" id="{B0E6DEAF-7BEA-D89C-7C4C-0CB7FC32F89E}"/>
                </a:ext>
              </a:extLst>
            </p:cNvPr>
            <p:cNvSpPr/>
            <p:nvPr/>
          </p:nvSpPr>
          <p:spPr>
            <a:xfrm flipH="1">
              <a:off x="1904042" y="2913337"/>
              <a:ext cx="131052" cy="129855"/>
            </a:xfrm>
            <a:custGeom>
              <a:avLst/>
              <a:gdLst/>
              <a:ahLst/>
              <a:cxnLst/>
              <a:rect l="l" t="t" r="r" b="b"/>
              <a:pathLst>
                <a:path w="1314" h="1302" extrusionOk="0">
                  <a:moveTo>
                    <a:pt x="996" y="1"/>
                  </a:moveTo>
                  <a:cubicBezTo>
                    <a:pt x="797" y="1"/>
                    <a:pt x="543" y="48"/>
                    <a:pt x="398" y="48"/>
                  </a:cubicBezTo>
                  <a:cubicBezTo>
                    <a:pt x="318" y="48"/>
                    <a:pt x="246" y="44"/>
                    <a:pt x="187" y="44"/>
                  </a:cubicBezTo>
                  <a:cubicBezTo>
                    <a:pt x="68" y="44"/>
                    <a:pt x="0" y="60"/>
                    <a:pt x="25" y="157"/>
                  </a:cubicBezTo>
                  <a:cubicBezTo>
                    <a:pt x="60" y="289"/>
                    <a:pt x="542" y="326"/>
                    <a:pt x="542" y="326"/>
                  </a:cubicBezTo>
                  <a:lnTo>
                    <a:pt x="724" y="398"/>
                  </a:lnTo>
                  <a:lnTo>
                    <a:pt x="1133" y="1301"/>
                  </a:lnTo>
                  <a:cubicBezTo>
                    <a:pt x="1133" y="1301"/>
                    <a:pt x="1314" y="326"/>
                    <a:pt x="1278" y="120"/>
                  </a:cubicBezTo>
                  <a:cubicBezTo>
                    <a:pt x="1262" y="28"/>
                    <a:pt x="1145" y="1"/>
                    <a:pt x="996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1;p57">
              <a:extLst>
                <a:ext uri="{FF2B5EF4-FFF2-40B4-BE49-F238E27FC236}">
                  <a16:creationId xmlns:a16="http://schemas.microsoft.com/office/drawing/2014/main" xmlns="" id="{F8F2DCD8-330F-54AC-D41C-05C00B379DA9}"/>
                </a:ext>
              </a:extLst>
            </p:cNvPr>
            <p:cNvSpPr/>
            <p:nvPr/>
          </p:nvSpPr>
          <p:spPr>
            <a:xfrm flipH="1">
              <a:off x="1801814" y="2974674"/>
              <a:ext cx="359545" cy="48172"/>
            </a:xfrm>
            <a:custGeom>
              <a:avLst/>
              <a:gdLst/>
              <a:ahLst/>
              <a:cxnLst/>
              <a:rect l="l" t="t" r="r" b="b"/>
              <a:pathLst>
                <a:path w="3605" h="483" extrusionOk="0">
                  <a:moveTo>
                    <a:pt x="1" y="0"/>
                  </a:moveTo>
                  <a:lnTo>
                    <a:pt x="1" y="482"/>
                  </a:lnTo>
                  <a:lnTo>
                    <a:pt x="3604" y="4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2;p57">
              <a:extLst>
                <a:ext uri="{FF2B5EF4-FFF2-40B4-BE49-F238E27FC236}">
                  <a16:creationId xmlns:a16="http://schemas.microsoft.com/office/drawing/2014/main" xmlns="" id="{23DE1A9C-F23A-CFA2-9B69-E330ECDF2AA6}"/>
                </a:ext>
              </a:extLst>
            </p:cNvPr>
            <p:cNvSpPr/>
            <p:nvPr/>
          </p:nvSpPr>
          <p:spPr>
            <a:xfrm flipH="1">
              <a:off x="1669665" y="2866462"/>
              <a:ext cx="157581" cy="257316"/>
            </a:xfrm>
            <a:custGeom>
              <a:avLst/>
              <a:gdLst/>
              <a:ahLst/>
              <a:cxnLst/>
              <a:rect l="l" t="t" r="r" b="b"/>
              <a:pathLst>
                <a:path w="1580" h="2580" extrusionOk="0">
                  <a:moveTo>
                    <a:pt x="1" y="0"/>
                  </a:moveTo>
                  <a:lnTo>
                    <a:pt x="1" y="2579"/>
                  </a:lnTo>
                  <a:lnTo>
                    <a:pt x="1580" y="2579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3;p57">
              <a:extLst>
                <a:ext uri="{FF2B5EF4-FFF2-40B4-BE49-F238E27FC236}">
                  <a16:creationId xmlns:a16="http://schemas.microsoft.com/office/drawing/2014/main" xmlns="" id="{C82101C5-FD4E-D77A-2095-A4F4CBD1F60D}"/>
                </a:ext>
              </a:extLst>
            </p:cNvPr>
            <p:cNvSpPr/>
            <p:nvPr/>
          </p:nvSpPr>
          <p:spPr>
            <a:xfrm flipH="1">
              <a:off x="2153978" y="2866462"/>
              <a:ext cx="156384" cy="257316"/>
            </a:xfrm>
            <a:custGeom>
              <a:avLst/>
              <a:gdLst/>
              <a:ahLst/>
              <a:cxnLst/>
              <a:rect l="l" t="t" r="r" b="b"/>
              <a:pathLst>
                <a:path w="1568" h="2580" extrusionOk="0">
                  <a:moveTo>
                    <a:pt x="1" y="0"/>
                  </a:moveTo>
                  <a:lnTo>
                    <a:pt x="1" y="2579"/>
                  </a:lnTo>
                  <a:lnTo>
                    <a:pt x="1567" y="2579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4;p57">
              <a:extLst>
                <a:ext uri="{FF2B5EF4-FFF2-40B4-BE49-F238E27FC236}">
                  <a16:creationId xmlns:a16="http://schemas.microsoft.com/office/drawing/2014/main" xmlns="" id="{7CAF8B4B-2C88-FEDD-79D6-BE5927B8F637}"/>
                </a:ext>
              </a:extLst>
            </p:cNvPr>
            <p:cNvSpPr/>
            <p:nvPr/>
          </p:nvSpPr>
          <p:spPr>
            <a:xfrm flipH="1">
              <a:off x="1905239" y="2923909"/>
              <a:ext cx="189895" cy="130154"/>
            </a:xfrm>
            <a:custGeom>
              <a:avLst/>
              <a:gdLst/>
              <a:ahLst/>
              <a:cxnLst/>
              <a:rect l="l" t="t" r="r" b="b"/>
              <a:pathLst>
                <a:path w="1904" h="1305" extrusionOk="0">
                  <a:moveTo>
                    <a:pt x="273" y="1"/>
                  </a:moveTo>
                  <a:cubicBezTo>
                    <a:pt x="175" y="1"/>
                    <a:pt x="80" y="33"/>
                    <a:pt x="0" y="123"/>
                  </a:cubicBezTo>
                  <a:lnTo>
                    <a:pt x="204" y="1087"/>
                  </a:lnTo>
                  <a:cubicBezTo>
                    <a:pt x="229" y="1208"/>
                    <a:pt x="349" y="1304"/>
                    <a:pt x="482" y="1304"/>
                  </a:cubicBezTo>
                  <a:cubicBezTo>
                    <a:pt x="723" y="1280"/>
                    <a:pt x="1109" y="1268"/>
                    <a:pt x="1326" y="1244"/>
                  </a:cubicBezTo>
                  <a:cubicBezTo>
                    <a:pt x="1389" y="1237"/>
                    <a:pt x="1445" y="1235"/>
                    <a:pt x="1494" y="1235"/>
                  </a:cubicBezTo>
                  <a:cubicBezTo>
                    <a:pt x="1548" y="1235"/>
                    <a:pt x="1594" y="1238"/>
                    <a:pt x="1633" y="1238"/>
                  </a:cubicBezTo>
                  <a:cubicBezTo>
                    <a:pt x="1748" y="1238"/>
                    <a:pt x="1797" y="1218"/>
                    <a:pt x="1819" y="1063"/>
                  </a:cubicBezTo>
                  <a:cubicBezTo>
                    <a:pt x="1832" y="943"/>
                    <a:pt x="1867" y="702"/>
                    <a:pt x="1880" y="509"/>
                  </a:cubicBezTo>
                  <a:cubicBezTo>
                    <a:pt x="1903" y="334"/>
                    <a:pt x="1769" y="171"/>
                    <a:pt x="1597" y="171"/>
                  </a:cubicBezTo>
                  <a:cubicBezTo>
                    <a:pt x="1591" y="171"/>
                    <a:pt x="1585" y="171"/>
                    <a:pt x="1578" y="172"/>
                  </a:cubicBezTo>
                  <a:cubicBezTo>
                    <a:pt x="1302" y="183"/>
                    <a:pt x="952" y="196"/>
                    <a:pt x="879" y="196"/>
                  </a:cubicBezTo>
                  <a:cubicBezTo>
                    <a:pt x="776" y="196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213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"/>
          <p:cNvSpPr/>
          <p:nvPr/>
        </p:nvSpPr>
        <p:spPr>
          <a:xfrm>
            <a:off x="2650252" y="1078637"/>
            <a:ext cx="497565" cy="513608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64" name="Google Shape;671;p50"/>
          <p:cNvSpPr txBox="1">
            <a:spLocks noGrp="1"/>
          </p:cNvSpPr>
          <p:nvPr>
            <p:ph type="title" idx="3"/>
          </p:nvPr>
        </p:nvSpPr>
        <p:spPr>
          <a:xfrm>
            <a:off x="393435" y="3038547"/>
            <a:ext cx="25056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올바른 자세교정 제공</a:t>
            </a:r>
            <a:endParaRPr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5" name="Google Shape;672;p50"/>
          <p:cNvSpPr txBox="1">
            <a:spLocks/>
          </p:cNvSpPr>
          <p:nvPr/>
        </p:nvSpPr>
        <p:spPr>
          <a:xfrm>
            <a:off x="338344" y="3436557"/>
            <a:ext cx="261578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사용자가 수행하는 운동 자세를 분석하여 올바른 자세로  자세교정을 제공할 서비스 개발을 목표로 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4C65509-2B27-D7EC-142F-B0C3515EB9A9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F2B73142-7270-5C6A-5959-3947398AAAE6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143391B-DD40-DB30-124C-830AE68C53A1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목표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8F4198A-9D83-7F38-639B-F3874664F03A}"/>
              </a:ext>
            </a:extLst>
          </p:cNvPr>
          <p:cNvGrpSpPr/>
          <p:nvPr/>
        </p:nvGrpSpPr>
        <p:grpSpPr>
          <a:xfrm>
            <a:off x="752228" y="1122147"/>
            <a:ext cx="1788015" cy="1737360"/>
            <a:chOff x="969655" y="834390"/>
            <a:chExt cx="1788015" cy="173736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3233E5B-1A41-D447-5888-0BD52226613C}"/>
                </a:ext>
              </a:extLst>
            </p:cNvPr>
            <p:cNvSpPr/>
            <p:nvPr/>
          </p:nvSpPr>
          <p:spPr>
            <a:xfrm>
              <a:off x="969655" y="834390"/>
              <a:ext cx="1788015" cy="1737360"/>
            </a:xfrm>
            <a:prstGeom prst="ellipse">
              <a:avLst/>
            </a:prstGeom>
            <a:solidFill>
              <a:srgbClr val="F6F7F8"/>
            </a:solidFill>
            <a:ln>
              <a:solidFill>
                <a:schemeClr val="bg2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Posture, body, spine, health, unwell icon - Download on Iconfinder">
              <a:extLst>
                <a:ext uri="{FF2B5EF4-FFF2-40B4-BE49-F238E27FC236}">
                  <a16:creationId xmlns:a16="http://schemas.microsoft.com/office/drawing/2014/main" xmlns="" id="{3DE89027-6EAE-E908-DB76-FC23FE36E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871" y="1072845"/>
              <a:ext cx="1260450" cy="126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Google Shape;671;p50">
            <a:extLst>
              <a:ext uri="{FF2B5EF4-FFF2-40B4-BE49-F238E27FC236}">
                <a16:creationId xmlns:a16="http://schemas.microsoft.com/office/drawing/2014/main" xmlns="" id="{A74CF237-A7F8-74BA-886D-5AC3D44227E1}"/>
              </a:ext>
            </a:extLst>
          </p:cNvPr>
          <p:cNvSpPr txBox="1">
            <a:spLocks/>
          </p:cNvSpPr>
          <p:nvPr/>
        </p:nvSpPr>
        <p:spPr>
          <a:xfrm>
            <a:off x="3315341" y="3038547"/>
            <a:ext cx="2505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1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운동 기록</a:t>
            </a:r>
          </a:p>
        </p:txBody>
      </p:sp>
      <p:sp>
        <p:nvSpPr>
          <p:cNvPr id="11" name="Google Shape;672;p50">
            <a:extLst>
              <a:ext uri="{FF2B5EF4-FFF2-40B4-BE49-F238E27FC236}">
                <a16:creationId xmlns:a16="http://schemas.microsoft.com/office/drawing/2014/main" xmlns="" id="{C6FA2E51-E686-A251-9653-250E7FFFE4DF}"/>
              </a:ext>
            </a:extLst>
          </p:cNvPr>
          <p:cNvSpPr txBox="1">
            <a:spLocks/>
          </p:cNvSpPr>
          <p:nvPr/>
        </p:nvSpPr>
        <p:spPr>
          <a:xfrm>
            <a:off x="3260250" y="3436557"/>
            <a:ext cx="261578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사용자가 수행하는 운동에 대한 기록 관리 및 운동 기록 자동 등록 서비스 개발을 목표로 함</a:t>
            </a:r>
          </a:p>
        </p:txBody>
      </p:sp>
      <p:sp>
        <p:nvSpPr>
          <p:cNvPr id="15" name="Google Shape;671;p50">
            <a:extLst>
              <a:ext uri="{FF2B5EF4-FFF2-40B4-BE49-F238E27FC236}">
                <a16:creationId xmlns:a16="http://schemas.microsoft.com/office/drawing/2014/main" xmlns="" id="{89EAEAFF-0405-DDFD-6579-DE7CFD593694}"/>
              </a:ext>
            </a:extLst>
          </p:cNvPr>
          <p:cNvSpPr txBox="1">
            <a:spLocks/>
          </p:cNvSpPr>
          <p:nvPr/>
        </p:nvSpPr>
        <p:spPr>
          <a:xfrm>
            <a:off x="6237247" y="3038547"/>
            <a:ext cx="2505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1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체형 관리</a:t>
            </a:r>
          </a:p>
        </p:txBody>
      </p:sp>
      <p:sp>
        <p:nvSpPr>
          <p:cNvPr id="16" name="Google Shape;672;p50">
            <a:extLst>
              <a:ext uri="{FF2B5EF4-FFF2-40B4-BE49-F238E27FC236}">
                <a16:creationId xmlns:a16="http://schemas.microsoft.com/office/drawing/2014/main" xmlns="" id="{45774D92-79A1-8DE1-B7CE-B4D4B79798C4}"/>
              </a:ext>
            </a:extLst>
          </p:cNvPr>
          <p:cNvSpPr txBox="1">
            <a:spLocks/>
          </p:cNvSpPr>
          <p:nvPr/>
        </p:nvSpPr>
        <p:spPr>
          <a:xfrm>
            <a:off x="6182156" y="3436557"/>
            <a:ext cx="261578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사용자가 자신의 신체 정보를 저장하고 가시화된 통계 정보를 얻을 수 있는 서비스 개발을 목표로 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CA233D31-C50B-16C3-5027-2732E924F4C1}"/>
              </a:ext>
            </a:extLst>
          </p:cNvPr>
          <p:cNvGrpSpPr/>
          <p:nvPr/>
        </p:nvGrpSpPr>
        <p:grpSpPr>
          <a:xfrm>
            <a:off x="3674134" y="1122147"/>
            <a:ext cx="1788015" cy="1737360"/>
            <a:chOff x="3674134" y="1122147"/>
            <a:chExt cx="1788015" cy="173736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91251057-2515-7D7B-9257-A8AA78114421}"/>
                </a:ext>
              </a:extLst>
            </p:cNvPr>
            <p:cNvSpPr/>
            <p:nvPr/>
          </p:nvSpPr>
          <p:spPr>
            <a:xfrm>
              <a:off x="3674134" y="1122147"/>
              <a:ext cx="1788015" cy="1737360"/>
            </a:xfrm>
            <a:prstGeom prst="ellipse">
              <a:avLst/>
            </a:prstGeom>
            <a:solidFill>
              <a:srgbClr val="F6F7F8"/>
            </a:solidFill>
            <a:ln>
              <a:solidFill>
                <a:schemeClr val="bg2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registration, record, signature, form ">
              <a:extLst>
                <a:ext uri="{FF2B5EF4-FFF2-40B4-BE49-F238E27FC236}">
                  <a16:creationId xmlns:a16="http://schemas.microsoft.com/office/drawing/2014/main" xmlns="" id="{F14E4207-17C3-B174-7E39-FE8EA9C8F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036" y="1465723"/>
              <a:ext cx="1050207" cy="105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5BFFEEE-C548-ACE1-7C3B-B761410B5009}"/>
              </a:ext>
            </a:extLst>
          </p:cNvPr>
          <p:cNvGrpSpPr/>
          <p:nvPr/>
        </p:nvGrpSpPr>
        <p:grpSpPr>
          <a:xfrm>
            <a:off x="6596040" y="1122147"/>
            <a:ext cx="1788015" cy="1737360"/>
            <a:chOff x="6596040" y="1122147"/>
            <a:chExt cx="1788015" cy="173736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55681350-A008-549B-AE02-4A63C27CDB80}"/>
                </a:ext>
              </a:extLst>
            </p:cNvPr>
            <p:cNvSpPr/>
            <p:nvPr/>
          </p:nvSpPr>
          <p:spPr>
            <a:xfrm>
              <a:off x="6596040" y="1122147"/>
              <a:ext cx="1788015" cy="1737360"/>
            </a:xfrm>
            <a:prstGeom prst="ellipse">
              <a:avLst/>
            </a:prstGeom>
            <a:solidFill>
              <a:srgbClr val="F6F7F8"/>
            </a:solidFill>
            <a:ln>
              <a:solidFill>
                <a:schemeClr val="bg2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8" name="Picture 14" descr="body, figure, measurement, waistline ">
              <a:extLst>
                <a:ext uri="{FF2B5EF4-FFF2-40B4-BE49-F238E27FC236}">
                  <a16:creationId xmlns:a16="http://schemas.microsoft.com/office/drawing/2014/main" xmlns="" id="{92E20AB2-4063-1CB9-8DB6-8A006BF94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627" y="1474211"/>
              <a:ext cx="1036404" cy="103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6"/>
          <p:cNvSpPr txBox="1">
            <a:spLocks noGrp="1"/>
          </p:cNvSpPr>
          <p:nvPr>
            <p:ph type="title"/>
          </p:nvPr>
        </p:nvSpPr>
        <p:spPr>
          <a:xfrm>
            <a:off x="2223600" y="71458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시험방법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45" name="Google Shape;1545;p66"/>
          <p:cNvSpPr txBox="1">
            <a:spLocks noGrp="1"/>
          </p:cNvSpPr>
          <p:nvPr>
            <p:ph type="subTitle" idx="1"/>
          </p:nvPr>
        </p:nvSpPr>
        <p:spPr>
          <a:xfrm>
            <a:off x="2284052" y="148051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운동 진행 중 특정 시간대의 스냅샷을 입력으로 자세 교정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묘듈의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결과와 비교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46" name="Google Shape;1546;p66"/>
          <p:cNvSpPr txBox="1">
            <a:spLocks noGrp="1"/>
          </p:cNvSpPr>
          <p:nvPr>
            <p:ph type="title" idx="2"/>
          </p:nvPr>
        </p:nvSpPr>
        <p:spPr>
          <a:xfrm>
            <a:off x="538290" y="2886359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98%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47" name="Google Shape;1547;p66"/>
          <p:cNvSpPr txBox="1">
            <a:spLocks noGrp="1"/>
          </p:cNvSpPr>
          <p:nvPr>
            <p:ph type="subTitle" idx="3"/>
          </p:nvPr>
        </p:nvSpPr>
        <p:spPr>
          <a:xfrm>
            <a:off x="487478" y="3615712"/>
            <a:ext cx="38589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운동별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자세 교정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모듈의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정확도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98%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이상을 목표로 함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48" name="Google Shape;1548;p66"/>
          <p:cNvSpPr txBox="1">
            <a:spLocks noGrp="1"/>
          </p:cNvSpPr>
          <p:nvPr>
            <p:ph type="title" idx="4"/>
          </p:nvPr>
        </p:nvSpPr>
        <p:spPr>
          <a:xfrm>
            <a:off x="4773623" y="2851942"/>
            <a:ext cx="3858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0.5 sec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49" name="Google Shape;1549;p66"/>
          <p:cNvSpPr txBox="1">
            <a:spLocks noGrp="1"/>
          </p:cNvSpPr>
          <p:nvPr>
            <p:ph type="subTitle" idx="5"/>
          </p:nvPr>
        </p:nvSpPr>
        <p:spPr>
          <a:xfrm>
            <a:off x="4778574" y="3467749"/>
            <a:ext cx="3858900" cy="1253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카메라로 촬영된 사용자가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Mediapipe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통해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스켈레톤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추출이 진행되고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3D Rendering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진행까지 걸리는 최대 시간</a:t>
            </a:r>
          </a:p>
        </p:txBody>
      </p:sp>
      <p:sp>
        <p:nvSpPr>
          <p:cNvPr id="1551" name="Google Shape;1551;p66"/>
          <p:cNvSpPr/>
          <p:nvPr/>
        </p:nvSpPr>
        <p:spPr>
          <a:xfrm rot="-2700000" flipH="1">
            <a:off x="8608261" y="1148748"/>
            <a:ext cx="306732" cy="241713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  <a:cs typeface="Anton"/>
              <a:sym typeface="Anton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B4AE42D-8823-B174-7A3C-598281FCD96F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9A95300C-0AD7-B7EB-D8D9-70CEA6B9CA85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AE13708A-072D-70CE-DC76-864345D118BB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목표</a:t>
              </a:r>
            </a:p>
          </p:txBody>
        </p:sp>
      </p:grpSp>
      <p:pic>
        <p:nvPicPr>
          <p:cNvPr id="7" name="Picture 2" descr="Speed, speedometer, performance, dashboard, fast, watch, clock, time, timer">
            <a:extLst>
              <a:ext uri="{FF2B5EF4-FFF2-40B4-BE49-F238E27FC236}">
                <a16:creationId xmlns:a16="http://schemas.microsoft.com/office/drawing/2014/main" xmlns="" id="{9B1747D2-8C99-5D91-3D41-28227397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85" y="2200863"/>
            <a:ext cx="700666" cy="7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, hunter, target, kpis, goal, focus, arrow, success">
            <a:extLst>
              <a:ext uri="{FF2B5EF4-FFF2-40B4-BE49-F238E27FC236}">
                <a16:creationId xmlns:a16="http://schemas.microsoft.com/office/drawing/2014/main" xmlns="" id="{76F0EDFD-34C5-937B-C14D-EF41A23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12" y="2135068"/>
            <a:ext cx="832256" cy="83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7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/>
          <p:nvPr/>
        </p:nvSpPr>
        <p:spPr>
          <a:xfrm rot="-184914">
            <a:off x="5054946" y="1212887"/>
            <a:ext cx="2988090" cy="2540557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3C42A8D-942A-73DE-C866-EBABBDD5C038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7C52BABF-C819-9AFA-74E0-D581B4B9C6BA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B6211C8-47D7-46AE-1BDC-9FB95FE083C6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내용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EA71A2-31A2-85E9-A636-0B15E7E6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95" y="605790"/>
            <a:ext cx="7367210" cy="4591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150DEC4-E7C3-35BE-1252-0A84D40174B4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11E554C3-F872-EB18-8D94-F21A86ABD0CC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E661D33-F027-EB78-F1B0-8C010D316434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내용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0DD4F62-0899-82BB-C170-2712D314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66" y="102378"/>
            <a:ext cx="6961067" cy="51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8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/>
          <p:nvPr/>
        </p:nvSpPr>
        <p:spPr>
          <a:xfrm rot="-184914">
            <a:off x="5054946" y="1212887"/>
            <a:ext cx="2988090" cy="2540557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72926BC-8D18-5E02-59EF-A5AE681103EC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51FA8856-2E93-CBC9-CDED-A97845DD17A8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25DF0483-69F8-D549-B569-407DC1CCF138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내용</a:t>
              </a: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EECDCB3-E97F-FE48-8D8D-59BCBF25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9" y="624241"/>
            <a:ext cx="8120902" cy="4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/>
          <p:nvPr/>
        </p:nvSpPr>
        <p:spPr>
          <a:xfrm rot="-184914">
            <a:off x="5077806" y="1212887"/>
            <a:ext cx="2988090" cy="2540557"/>
          </a:xfrm>
          <a:custGeom>
            <a:avLst/>
            <a:gdLst/>
            <a:ahLst/>
            <a:cxnLst/>
            <a:rect l="l" t="t" r="r" b="b"/>
            <a:pathLst>
              <a:path w="14089" h="11979" extrusionOk="0">
                <a:moveTo>
                  <a:pt x="4285" y="0"/>
                </a:moveTo>
                <a:cubicBezTo>
                  <a:pt x="2217" y="0"/>
                  <a:pt x="1" y="1339"/>
                  <a:pt x="8" y="4986"/>
                </a:cubicBezTo>
                <a:cubicBezTo>
                  <a:pt x="19" y="11168"/>
                  <a:pt x="6059" y="11911"/>
                  <a:pt x="6059" y="11911"/>
                </a:cubicBezTo>
                <a:cubicBezTo>
                  <a:pt x="6402" y="11957"/>
                  <a:pt x="6742" y="11979"/>
                  <a:pt x="7075" y="11979"/>
                </a:cubicBezTo>
                <a:cubicBezTo>
                  <a:pt x="10960" y="11979"/>
                  <a:pt x="14088" y="8957"/>
                  <a:pt x="13585" y="4833"/>
                </a:cubicBezTo>
                <a:cubicBezTo>
                  <a:pt x="13039" y="355"/>
                  <a:pt x="8986" y="2692"/>
                  <a:pt x="7075" y="966"/>
                </a:cubicBezTo>
                <a:cubicBezTo>
                  <a:pt x="6414" y="369"/>
                  <a:pt x="5370" y="0"/>
                  <a:pt x="428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B67091C-1612-C5AE-B44D-13DFB2439446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BCC8DAA5-6237-F27C-4436-67F7170982D1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E4139B1-0655-1378-9FE8-CCA0B87E56A0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내용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55C78F2-B84C-7C34-C4E4-13926C98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90" y="1341120"/>
            <a:ext cx="4276706" cy="3041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CC8F0-3821-52A0-3144-12D00324B92E}"/>
              </a:ext>
            </a:extLst>
          </p:cNvPr>
          <p:cNvSpPr txBox="1"/>
          <p:nvPr/>
        </p:nvSpPr>
        <p:spPr>
          <a:xfrm>
            <a:off x="6177766" y="1002566"/>
            <a:ext cx="130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WebApp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3F0945-2863-C390-6E04-3CAD875C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9" y="1341120"/>
            <a:ext cx="4303700" cy="3041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0E54520-616F-6CD1-F524-FBD8A782A2FB}"/>
              </a:ext>
            </a:extLst>
          </p:cNvPr>
          <p:cNvSpPr txBox="1"/>
          <p:nvPr/>
        </p:nvSpPr>
        <p:spPr>
          <a:xfrm>
            <a:off x="1353734" y="992328"/>
            <a:ext cx="200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운동 디바이스</a:t>
            </a:r>
          </a:p>
        </p:txBody>
      </p:sp>
    </p:spTree>
    <p:extLst>
      <p:ext uri="{BB962C8B-B14F-4D97-AF65-F5344CB8AC3E}">
        <p14:creationId xmlns:p14="http://schemas.microsoft.com/office/powerpoint/2010/main" val="26426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/>
          <p:nvPr/>
        </p:nvSpPr>
        <p:spPr>
          <a:xfrm>
            <a:off x="713224" y="1050175"/>
            <a:ext cx="3048870" cy="2864960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 txBox="1">
            <a:spLocks noGrp="1"/>
          </p:cNvSpPr>
          <p:nvPr>
            <p:ph type="title"/>
          </p:nvPr>
        </p:nvSpPr>
        <p:spPr>
          <a:xfrm>
            <a:off x="3637972" y="1745007"/>
            <a:ext cx="50128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개발 방법 및 환경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550" name="Google Shape;550;p46"/>
          <p:cNvCxnSpPr>
            <a:cxnSpLocks/>
          </p:cNvCxnSpPr>
          <p:nvPr/>
        </p:nvCxnSpPr>
        <p:spPr>
          <a:xfrm>
            <a:off x="4015740" y="2745375"/>
            <a:ext cx="452011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22;p45">
            <a:extLst>
              <a:ext uri="{FF2B5EF4-FFF2-40B4-BE49-F238E27FC236}">
                <a16:creationId xmlns:a16="http://schemas.microsoft.com/office/drawing/2014/main" xmlns="" id="{9FB6DB13-99C8-DD16-DAF1-556884AC6633}"/>
              </a:ext>
            </a:extLst>
          </p:cNvPr>
          <p:cNvSpPr txBox="1">
            <a:spLocks/>
          </p:cNvSpPr>
          <p:nvPr/>
        </p:nvSpPr>
        <p:spPr>
          <a:xfrm>
            <a:off x="7461687" y="1053718"/>
            <a:ext cx="1156534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9" name="Google Shape;523;p45">
            <a:extLst>
              <a:ext uri="{FF2B5EF4-FFF2-40B4-BE49-F238E27FC236}">
                <a16:creationId xmlns:a16="http://schemas.microsoft.com/office/drawing/2014/main" xmlns="" id="{B40D2E1F-127C-839B-271E-69E91B641FC3}"/>
              </a:ext>
            </a:extLst>
          </p:cNvPr>
          <p:cNvSpPr txBox="1">
            <a:spLocks/>
          </p:cNvSpPr>
          <p:nvPr/>
        </p:nvSpPr>
        <p:spPr>
          <a:xfrm>
            <a:off x="3529906" y="2868950"/>
            <a:ext cx="5014226" cy="10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ko-KR" altLang="en-US" sz="18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시스템 구축에 있어서 필요한 기술 파악 및 업무 분담을 위한 환경 조사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1" name="Google Shape;3330;p81"/>
          <p:cNvGrpSpPr/>
          <p:nvPr/>
        </p:nvGrpSpPr>
        <p:grpSpPr>
          <a:xfrm>
            <a:off x="1161080" y="1209708"/>
            <a:ext cx="2029036" cy="2754198"/>
            <a:chOff x="3042840" y="2477300"/>
            <a:chExt cx="1688983" cy="2924522"/>
          </a:xfrm>
        </p:grpSpPr>
        <p:sp>
          <p:nvSpPr>
            <p:cNvPr id="32" name="Google Shape;3331;p81"/>
            <p:cNvSpPr/>
            <p:nvPr/>
          </p:nvSpPr>
          <p:spPr>
            <a:xfrm>
              <a:off x="3506048" y="3668475"/>
              <a:ext cx="642842" cy="1024127"/>
            </a:xfrm>
            <a:custGeom>
              <a:avLst/>
              <a:gdLst/>
              <a:ahLst/>
              <a:cxnLst/>
              <a:rect l="l" t="t" r="r" b="b"/>
              <a:pathLst>
                <a:path w="8027" h="12788" extrusionOk="0">
                  <a:moveTo>
                    <a:pt x="748" y="1"/>
                  </a:moveTo>
                  <a:cubicBezTo>
                    <a:pt x="230" y="1"/>
                    <a:pt x="1" y="351"/>
                    <a:pt x="338" y="1363"/>
                  </a:cubicBezTo>
                  <a:cubicBezTo>
                    <a:pt x="688" y="2375"/>
                    <a:pt x="1447" y="3158"/>
                    <a:pt x="2025" y="3303"/>
                  </a:cubicBezTo>
                  <a:cubicBezTo>
                    <a:pt x="2342" y="3382"/>
                    <a:pt x="3251" y="3400"/>
                    <a:pt x="4009" y="3400"/>
                  </a:cubicBezTo>
                  <a:cubicBezTo>
                    <a:pt x="4635" y="3400"/>
                    <a:pt x="5158" y="3388"/>
                    <a:pt x="5159" y="3388"/>
                  </a:cubicBezTo>
                  <a:lnTo>
                    <a:pt x="5159" y="3388"/>
                  </a:lnTo>
                  <a:cubicBezTo>
                    <a:pt x="5159" y="3388"/>
                    <a:pt x="4520" y="4810"/>
                    <a:pt x="4231" y="5653"/>
                  </a:cubicBezTo>
                  <a:cubicBezTo>
                    <a:pt x="3942" y="6497"/>
                    <a:pt x="2086" y="8340"/>
                    <a:pt x="1990" y="8401"/>
                  </a:cubicBezTo>
                  <a:cubicBezTo>
                    <a:pt x="1905" y="8460"/>
                    <a:pt x="724" y="8774"/>
                    <a:pt x="459" y="8979"/>
                  </a:cubicBezTo>
                  <a:cubicBezTo>
                    <a:pt x="194" y="9183"/>
                    <a:pt x="688" y="9593"/>
                    <a:pt x="953" y="10196"/>
                  </a:cubicBezTo>
                  <a:cubicBezTo>
                    <a:pt x="1219" y="10811"/>
                    <a:pt x="1736" y="12546"/>
                    <a:pt x="1821" y="12715"/>
                  </a:cubicBezTo>
                  <a:cubicBezTo>
                    <a:pt x="1845" y="12765"/>
                    <a:pt x="1901" y="12788"/>
                    <a:pt x="1970" y="12788"/>
                  </a:cubicBezTo>
                  <a:cubicBezTo>
                    <a:pt x="2147" y="12788"/>
                    <a:pt x="2410" y="12643"/>
                    <a:pt x="2435" y="12461"/>
                  </a:cubicBezTo>
                  <a:cubicBezTo>
                    <a:pt x="2459" y="12196"/>
                    <a:pt x="2339" y="11642"/>
                    <a:pt x="2339" y="11124"/>
                  </a:cubicBezTo>
                  <a:cubicBezTo>
                    <a:pt x="2339" y="10605"/>
                    <a:pt x="3905" y="8834"/>
                    <a:pt x="3905" y="8834"/>
                  </a:cubicBezTo>
                  <a:cubicBezTo>
                    <a:pt x="3905" y="8834"/>
                    <a:pt x="5677" y="7014"/>
                    <a:pt x="6280" y="5882"/>
                  </a:cubicBezTo>
                  <a:cubicBezTo>
                    <a:pt x="6894" y="4749"/>
                    <a:pt x="8027" y="2845"/>
                    <a:pt x="7906" y="2291"/>
                  </a:cubicBezTo>
                  <a:cubicBezTo>
                    <a:pt x="7786" y="1736"/>
                    <a:pt x="6232" y="1050"/>
                    <a:pt x="4544" y="555"/>
                  </a:cubicBezTo>
                  <a:cubicBezTo>
                    <a:pt x="2869" y="62"/>
                    <a:pt x="748" y="1"/>
                    <a:pt x="748" y="1"/>
                  </a:cubicBezTo>
                  <a:close/>
                </a:path>
              </a:pathLst>
            </a:custGeom>
            <a:solidFill>
              <a:srgbClr val="E3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32;p81"/>
            <p:cNvSpPr/>
            <p:nvPr/>
          </p:nvSpPr>
          <p:spPr>
            <a:xfrm>
              <a:off x="3506048" y="3668475"/>
              <a:ext cx="638037" cy="339240"/>
            </a:xfrm>
            <a:custGeom>
              <a:avLst/>
              <a:gdLst/>
              <a:ahLst/>
              <a:cxnLst/>
              <a:rect l="l" t="t" r="r" b="b"/>
              <a:pathLst>
                <a:path w="7967" h="4236" extrusionOk="0">
                  <a:moveTo>
                    <a:pt x="748" y="1"/>
                  </a:moveTo>
                  <a:cubicBezTo>
                    <a:pt x="230" y="1"/>
                    <a:pt x="1" y="351"/>
                    <a:pt x="338" y="1363"/>
                  </a:cubicBezTo>
                  <a:cubicBezTo>
                    <a:pt x="688" y="2375"/>
                    <a:pt x="1447" y="3158"/>
                    <a:pt x="2025" y="3303"/>
                  </a:cubicBezTo>
                  <a:cubicBezTo>
                    <a:pt x="2342" y="3382"/>
                    <a:pt x="3251" y="3400"/>
                    <a:pt x="4009" y="3400"/>
                  </a:cubicBezTo>
                  <a:cubicBezTo>
                    <a:pt x="4635" y="3400"/>
                    <a:pt x="5158" y="3388"/>
                    <a:pt x="5159" y="3388"/>
                  </a:cubicBezTo>
                  <a:lnTo>
                    <a:pt x="5159" y="3388"/>
                  </a:lnTo>
                  <a:cubicBezTo>
                    <a:pt x="5159" y="3388"/>
                    <a:pt x="5099" y="3508"/>
                    <a:pt x="5026" y="3688"/>
                  </a:cubicBezTo>
                  <a:cubicBezTo>
                    <a:pt x="5255" y="3881"/>
                    <a:pt x="5725" y="4194"/>
                    <a:pt x="6339" y="4231"/>
                  </a:cubicBezTo>
                  <a:cubicBezTo>
                    <a:pt x="6377" y="4234"/>
                    <a:pt x="6415" y="4236"/>
                    <a:pt x="6454" y="4236"/>
                  </a:cubicBezTo>
                  <a:cubicBezTo>
                    <a:pt x="6713" y="4236"/>
                    <a:pt x="6995" y="4169"/>
                    <a:pt x="7268" y="4074"/>
                  </a:cubicBezTo>
                  <a:cubicBezTo>
                    <a:pt x="7653" y="3303"/>
                    <a:pt x="7967" y="2592"/>
                    <a:pt x="7906" y="2291"/>
                  </a:cubicBezTo>
                  <a:cubicBezTo>
                    <a:pt x="7786" y="1736"/>
                    <a:pt x="6232" y="1050"/>
                    <a:pt x="4544" y="555"/>
                  </a:cubicBezTo>
                  <a:cubicBezTo>
                    <a:pt x="2869" y="62"/>
                    <a:pt x="748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33;p81"/>
            <p:cNvSpPr/>
            <p:nvPr/>
          </p:nvSpPr>
          <p:spPr>
            <a:xfrm>
              <a:off x="3260990" y="3892391"/>
              <a:ext cx="194046" cy="372636"/>
            </a:xfrm>
            <a:custGeom>
              <a:avLst/>
              <a:gdLst/>
              <a:ahLst/>
              <a:cxnLst/>
              <a:rect l="l" t="t" r="r" b="b"/>
              <a:pathLst>
                <a:path w="2423" h="4653" extrusionOk="0">
                  <a:moveTo>
                    <a:pt x="1435" y="1"/>
                  </a:moveTo>
                  <a:lnTo>
                    <a:pt x="0" y="121"/>
                  </a:lnTo>
                  <a:lnTo>
                    <a:pt x="1061" y="4652"/>
                  </a:lnTo>
                  <a:lnTo>
                    <a:pt x="2423" y="465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4;p81"/>
            <p:cNvSpPr/>
            <p:nvPr/>
          </p:nvSpPr>
          <p:spPr>
            <a:xfrm>
              <a:off x="3201167" y="4158271"/>
              <a:ext cx="450798" cy="528481"/>
            </a:xfrm>
            <a:custGeom>
              <a:avLst/>
              <a:gdLst/>
              <a:ahLst/>
              <a:cxnLst/>
              <a:rect l="l" t="t" r="r" b="b"/>
              <a:pathLst>
                <a:path w="5629" h="6599" extrusionOk="0">
                  <a:moveTo>
                    <a:pt x="2626" y="0"/>
                  </a:moveTo>
                  <a:cubicBezTo>
                    <a:pt x="2016" y="0"/>
                    <a:pt x="1156" y="106"/>
                    <a:pt x="0" y="464"/>
                  </a:cubicBezTo>
                  <a:lnTo>
                    <a:pt x="1615" y="6225"/>
                  </a:lnTo>
                  <a:lnTo>
                    <a:pt x="5628" y="6599"/>
                  </a:lnTo>
                  <a:lnTo>
                    <a:pt x="3856" y="212"/>
                  </a:lnTo>
                  <a:cubicBezTo>
                    <a:pt x="3856" y="212"/>
                    <a:pt x="3492" y="0"/>
                    <a:pt x="2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35;p81"/>
            <p:cNvSpPr/>
            <p:nvPr/>
          </p:nvSpPr>
          <p:spPr>
            <a:xfrm>
              <a:off x="3117238" y="3791885"/>
              <a:ext cx="366709" cy="157127"/>
            </a:xfrm>
            <a:custGeom>
              <a:avLst/>
              <a:gdLst/>
              <a:ahLst/>
              <a:cxnLst/>
              <a:rect l="l" t="t" r="r" b="b"/>
              <a:pathLst>
                <a:path w="4579" h="1962" extrusionOk="0">
                  <a:moveTo>
                    <a:pt x="1257" y="0"/>
                  </a:moveTo>
                  <a:cubicBezTo>
                    <a:pt x="877" y="0"/>
                    <a:pt x="393" y="98"/>
                    <a:pt x="253" y="569"/>
                  </a:cubicBezTo>
                  <a:cubicBezTo>
                    <a:pt x="0" y="1376"/>
                    <a:pt x="1554" y="1810"/>
                    <a:pt x="2290" y="1930"/>
                  </a:cubicBezTo>
                  <a:cubicBezTo>
                    <a:pt x="2411" y="1952"/>
                    <a:pt x="2547" y="1962"/>
                    <a:pt x="2690" y="1962"/>
                  </a:cubicBezTo>
                  <a:cubicBezTo>
                    <a:pt x="3428" y="1962"/>
                    <a:pt x="4360" y="1699"/>
                    <a:pt x="4470" y="1437"/>
                  </a:cubicBezTo>
                  <a:cubicBezTo>
                    <a:pt x="4578" y="1156"/>
                    <a:pt x="3067" y="2"/>
                    <a:pt x="2068" y="2"/>
                  </a:cubicBezTo>
                  <a:cubicBezTo>
                    <a:pt x="1953" y="2"/>
                    <a:pt x="1845" y="17"/>
                    <a:pt x="1747" y="51"/>
                  </a:cubicBezTo>
                  <a:cubicBezTo>
                    <a:pt x="1747" y="51"/>
                    <a:pt x="1529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36;p81"/>
            <p:cNvSpPr/>
            <p:nvPr/>
          </p:nvSpPr>
          <p:spPr>
            <a:xfrm>
              <a:off x="4179717" y="4353677"/>
              <a:ext cx="552106" cy="536650"/>
            </a:xfrm>
            <a:custGeom>
              <a:avLst/>
              <a:gdLst/>
              <a:ahLst/>
              <a:cxnLst/>
              <a:rect l="l" t="t" r="r" b="b"/>
              <a:pathLst>
                <a:path w="6894" h="6701" extrusionOk="0">
                  <a:moveTo>
                    <a:pt x="3604" y="1"/>
                  </a:moveTo>
                  <a:lnTo>
                    <a:pt x="0" y="4906"/>
                  </a:lnTo>
                  <a:lnTo>
                    <a:pt x="5460" y="6701"/>
                  </a:lnTo>
                  <a:cubicBezTo>
                    <a:pt x="6893" y="1990"/>
                    <a:pt x="3604" y="1"/>
                    <a:pt x="3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7;p81"/>
            <p:cNvSpPr/>
            <p:nvPr/>
          </p:nvSpPr>
          <p:spPr>
            <a:xfrm>
              <a:off x="4120855" y="4175169"/>
              <a:ext cx="377361" cy="640920"/>
            </a:xfrm>
            <a:custGeom>
              <a:avLst/>
              <a:gdLst/>
              <a:ahLst/>
              <a:cxnLst/>
              <a:rect l="l" t="t" r="r" b="b"/>
              <a:pathLst>
                <a:path w="4712" h="8003" extrusionOk="0">
                  <a:moveTo>
                    <a:pt x="3905" y="1"/>
                  </a:moveTo>
                  <a:lnTo>
                    <a:pt x="1" y="7315"/>
                  </a:lnTo>
                  <a:lnTo>
                    <a:pt x="1362" y="8002"/>
                  </a:lnTo>
                  <a:lnTo>
                    <a:pt x="4712" y="1989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8;p81"/>
            <p:cNvSpPr/>
            <p:nvPr/>
          </p:nvSpPr>
          <p:spPr>
            <a:xfrm>
              <a:off x="3042840" y="4597774"/>
              <a:ext cx="1649431" cy="749996"/>
            </a:xfrm>
            <a:custGeom>
              <a:avLst/>
              <a:gdLst/>
              <a:ahLst/>
              <a:cxnLst/>
              <a:rect l="l" t="t" r="r" b="b"/>
              <a:pathLst>
                <a:path w="20596" h="9365" extrusionOk="0">
                  <a:moveTo>
                    <a:pt x="1943" y="1"/>
                  </a:moveTo>
                  <a:cubicBezTo>
                    <a:pt x="1834" y="1"/>
                    <a:pt x="1725" y="1"/>
                    <a:pt x="1616" y="2"/>
                  </a:cubicBezTo>
                  <a:lnTo>
                    <a:pt x="868" y="3219"/>
                  </a:lnTo>
                  <a:lnTo>
                    <a:pt x="2351" y="4027"/>
                  </a:lnTo>
                  <a:lnTo>
                    <a:pt x="1" y="7690"/>
                  </a:lnTo>
                  <a:lnTo>
                    <a:pt x="616" y="9365"/>
                  </a:lnTo>
                  <a:cubicBezTo>
                    <a:pt x="616" y="9365"/>
                    <a:pt x="3589" y="8852"/>
                    <a:pt x="9572" y="8852"/>
                  </a:cubicBezTo>
                  <a:cubicBezTo>
                    <a:pt x="12190" y="8852"/>
                    <a:pt x="15386" y="8950"/>
                    <a:pt x="19161" y="9233"/>
                  </a:cubicBezTo>
                  <a:lnTo>
                    <a:pt x="20595" y="3339"/>
                  </a:lnTo>
                  <a:cubicBezTo>
                    <a:pt x="20595" y="3339"/>
                    <a:pt x="12206" y="1"/>
                    <a:pt x="19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39;p81"/>
            <p:cNvSpPr/>
            <p:nvPr/>
          </p:nvSpPr>
          <p:spPr>
            <a:xfrm>
              <a:off x="4423894" y="5283056"/>
              <a:ext cx="118766" cy="118766"/>
            </a:xfrm>
            <a:custGeom>
              <a:avLst/>
              <a:gdLst/>
              <a:ahLst/>
              <a:cxnLst/>
              <a:rect l="l" t="t" r="r" b="b"/>
              <a:pathLst>
                <a:path w="1483" h="1483" extrusionOk="0">
                  <a:moveTo>
                    <a:pt x="735" y="1"/>
                  </a:moveTo>
                  <a:cubicBezTo>
                    <a:pt x="325" y="1"/>
                    <a:pt x="0" y="326"/>
                    <a:pt x="0" y="748"/>
                  </a:cubicBezTo>
                  <a:cubicBezTo>
                    <a:pt x="0" y="1158"/>
                    <a:pt x="325" y="1483"/>
                    <a:pt x="735" y="1483"/>
                  </a:cubicBezTo>
                  <a:cubicBezTo>
                    <a:pt x="1157" y="1483"/>
                    <a:pt x="1482" y="1158"/>
                    <a:pt x="1482" y="748"/>
                  </a:cubicBezTo>
                  <a:cubicBezTo>
                    <a:pt x="1482" y="326"/>
                    <a:pt x="1157" y="1"/>
                    <a:pt x="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40;p81"/>
            <p:cNvSpPr/>
            <p:nvPr/>
          </p:nvSpPr>
          <p:spPr>
            <a:xfrm>
              <a:off x="3042840" y="5283056"/>
              <a:ext cx="118846" cy="118766"/>
            </a:xfrm>
            <a:custGeom>
              <a:avLst/>
              <a:gdLst/>
              <a:ahLst/>
              <a:cxnLst/>
              <a:rect l="l" t="t" r="r" b="b"/>
              <a:pathLst>
                <a:path w="1484" h="1483" extrusionOk="0">
                  <a:moveTo>
                    <a:pt x="748" y="1"/>
                  </a:moveTo>
                  <a:cubicBezTo>
                    <a:pt x="327" y="1"/>
                    <a:pt x="1" y="326"/>
                    <a:pt x="1" y="748"/>
                  </a:cubicBezTo>
                  <a:cubicBezTo>
                    <a:pt x="1" y="1158"/>
                    <a:pt x="327" y="1483"/>
                    <a:pt x="748" y="1483"/>
                  </a:cubicBezTo>
                  <a:cubicBezTo>
                    <a:pt x="1158" y="1483"/>
                    <a:pt x="1483" y="1158"/>
                    <a:pt x="1483" y="748"/>
                  </a:cubicBezTo>
                  <a:cubicBezTo>
                    <a:pt x="1483" y="326"/>
                    <a:pt x="1158" y="1"/>
                    <a:pt x="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41;p81"/>
            <p:cNvSpPr/>
            <p:nvPr/>
          </p:nvSpPr>
          <p:spPr>
            <a:xfrm>
              <a:off x="3204050" y="2506931"/>
              <a:ext cx="1029733" cy="2503217"/>
            </a:xfrm>
            <a:custGeom>
              <a:avLst/>
              <a:gdLst/>
              <a:ahLst/>
              <a:cxnLst/>
              <a:rect l="l" t="t" r="r" b="b"/>
              <a:pathLst>
                <a:path w="12858" h="31257" extrusionOk="0">
                  <a:moveTo>
                    <a:pt x="10412" y="0"/>
                  </a:moveTo>
                  <a:cubicBezTo>
                    <a:pt x="10296" y="0"/>
                    <a:pt x="10176" y="7"/>
                    <a:pt x="10051" y="20"/>
                  </a:cubicBezTo>
                  <a:cubicBezTo>
                    <a:pt x="10051" y="20"/>
                    <a:pt x="9183" y="44"/>
                    <a:pt x="8605" y="912"/>
                  </a:cubicBezTo>
                  <a:cubicBezTo>
                    <a:pt x="8026" y="1792"/>
                    <a:pt x="8315" y="2744"/>
                    <a:pt x="8520" y="3177"/>
                  </a:cubicBezTo>
                  <a:cubicBezTo>
                    <a:pt x="8725" y="3611"/>
                    <a:pt x="9098" y="4045"/>
                    <a:pt x="8870" y="4334"/>
                  </a:cubicBezTo>
                  <a:cubicBezTo>
                    <a:pt x="8640" y="4624"/>
                    <a:pt x="7617" y="5322"/>
                    <a:pt x="7617" y="5322"/>
                  </a:cubicBezTo>
                  <a:cubicBezTo>
                    <a:pt x="7617" y="5322"/>
                    <a:pt x="7384" y="5245"/>
                    <a:pt x="7020" y="5245"/>
                  </a:cubicBezTo>
                  <a:cubicBezTo>
                    <a:pt x="6585" y="5245"/>
                    <a:pt x="5963" y="5356"/>
                    <a:pt x="5327" y="5841"/>
                  </a:cubicBezTo>
                  <a:cubicBezTo>
                    <a:pt x="4170" y="6744"/>
                    <a:pt x="2724" y="9082"/>
                    <a:pt x="2170" y="10046"/>
                  </a:cubicBezTo>
                  <a:cubicBezTo>
                    <a:pt x="1627" y="10999"/>
                    <a:pt x="1157" y="12239"/>
                    <a:pt x="700" y="13312"/>
                  </a:cubicBezTo>
                  <a:cubicBezTo>
                    <a:pt x="229" y="14384"/>
                    <a:pt x="1" y="15265"/>
                    <a:pt x="663" y="16096"/>
                  </a:cubicBezTo>
                  <a:cubicBezTo>
                    <a:pt x="1338" y="16939"/>
                    <a:pt x="2374" y="17313"/>
                    <a:pt x="2374" y="17313"/>
                  </a:cubicBezTo>
                  <a:cubicBezTo>
                    <a:pt x="2374" y="17313"/>
                    <a:pt x="4435" y="19494"/>
                    <a:pt x="5014" y="20037"/>
                  </a:cubicBezTo>
                  <a:cubicBezTo>
                    <a:pt x="5592" y="20591"/>
                    <a:pt x="6026" y="20795"/>
                    <a:pt x="6062" y="21459"/>
                  </a:cubicBezTo>
                  <a:cubicBezTo>
                    <a:pt x="6086" y="22121"/>
                    <a:pt x="5363" y="23977"/>
                    <a:pt x="5472" y="24905"/>
                  </a:cubicBezTo>
                  <a:cubicBezTo>
                    <a:pt x="5592" y="25832"/>
                    <a:pt x="5616" y="27460"/>
                    <a:pt x="5676" y="28327"/>
                  </a:cubicBezTo>
                  <a:cubicBezTo>
                    <a:pt x="5737" y="29195"/>
                    <a:pt x="5242" y="30472"/>
                    <a:pt x="5423" y="30677"/>
                  </a:cubicBezTo>
                  <a:cubicBezTo>
                    <a:pt x="5592" y="30869"/>
                    <a:pt x="7448" y="31135"/>
                    <a:pt x="8110" y="31219"/>
                  </a:cubicBezTo>
                  <a:cubicBezTo>
                    <a:pt x="8302" y="31243"/>
                    <a:pt x="8513" y="31256"/>
                    <a:pt x="8723" y="31256"/>
                  </a:cubicBezTo>
                  <a:cubicBezTo>
                    <a:pt x="9251" y="31256"/>
                    <a:pt x="9769" y="31173"/>
                    <a:pt x="9942" y="30966"/>
                  </a:cubicBezTo>
                  <a:cubicBezTo>
                    <a:pt x="10171" y="30677"/>
                    <a:pt x="9653" y="30580"/>
                    <a:pt x="9098" y="30231"/>
                  </a:cubicBezTo>
                  <a:cubicBezTo>
                    <a:pt x="8544" y="29894"/>
                    <a:pt x="7472" y="29158"/>
                    <a:pt x="7387" y="29050"/>
                  </a:cubicBezTo>
                  <a:cubicBezTo>
                    <a:pt x="7303" y="28930"/>
                    <a:pt x="7737" y="26206"/>
                    <a:pt x="7797" y="25315"/>
                  </a:cubicBezTo>
                  <a:cubicBezTo>
                    <a:pt x="7858" y="24410"/>
                    <a:pt x="8340" y="22531"/>
                    <a:pt x="8340" y="21772"/>
                  </a:cubicBezTo>
                  <a:cubicBezTo>
                    <a:pt x="8340" y="21025"/>
                    <a:pt x="7797" y="19373"/>
                    <a:pt x="7363" y="18650"/>
                  </a:cubicBezTo>
                  <a:cubicBezTo>
                    <a:pt x="6929" y="17927"/>
                    <a:pt x="5327" y="15578"/>
                    <a:pt x="5014" y="15204"/>
                  </a:cubicBezTo>
                  <a:cubicBezTo>
                    <a:pt x="4700" y="14818"/>
                    <a:pt x="4580" y="14590"/>
                    <a:pt x="4580" y="14590"/>
                  </a:cubicBezTo>
                  <a:cubicBezTo>
                    <a:pt x="4580" y="14590"/>
                    <a:pt x="4990" y="13372"/>
                    <a:pt x="4990" y="12710"/>
                  </a:cubicBezTo>
                  <a:cubicBezTo>
                    <a:pt x="4990" y="12047"/>
                    <a:pt x="5134" y="11288"/>
                    <a:pt x="5568" y="11058"/>
                  </a:cubicBezTo>
                  <a:cubicBezTo>
                    <a:pt x="6002" y="10830"/>
                    <a:pt x="7424" y="10215"/>
                    <a:pt x="7858" y="10070"/>
                  </a:cubicBezTo>
                  <a:cubicBezTo>
                    <a:pt x="8291" y="9926"/>
                    <a:pt x="8870" y="8456"/>
                    <a:pt x="8870" y="7757"/>
                  </a:cubicBezTo>
                  <a:cubicBezTo>
                    <a:pt x="8870" y="7058"/>
                    <a:pt x="8689" y="6335"/>
                    <a:pt x="8689" y="6335"/>
                  </a:cubicBezTo>
                  <a:cubicBezTo>
                    <a:pt x="8689" y="6335"/>
                    <a:pt x="9532" y="5552"/>
                    <a:pt x="9737" y="5431"/>
                  </a:cubicBezTo>
                  <a:cubicBezTo>
                    <a:pt x="9942" y="5322"/>
                    <a:pt x="10231" y="5287"/>
                    <a:pt x="10231" y="5287"/>
                  </a:cubicBezTo>
                  <a:cubicBezTo>
                    <a:pt x="10231" y="5287"/>
                    <a:pt x="10320" y="5623"/>
                    <a:pt x="10750" y="5623"/>
                  </a:cubicBezTo>
                  <a:cubicBezTo>
                    <a:pt x="10794" y="5623"/>
                    <a:pt x="10842" y="5620"/>
                    <a:pt x="10894" y="5612"/>
                  </a:cubicBezTo>
                  <a:cubicBezTo>
                    <a:pt x="11291" y="5552"/>
                    <a:pt x="11617" y="4865"/>
                    <a:pt x="11894" y="4310"/>
                  </a:cubicBezTo>
                  <a:cubicBezTo>
                    <a:pt x="12003" y="4374"/>
                    <a:pt x="12146" y="4445"/>
                    <a:pt x="12241" y="4445"/>
                  </a:cubicBezTo>
                  <a:cubicBezTo>
                    <a:pt x="12272" y="4445"/>
                    <a:pt x="12298" y="4437"/>
                    <a:pt x="12316" y="4419"/>
                  </a:cubicBezTo>
                  <a:cubicBezTo>
                    <a:pt x="12424" y="4310"/>
                    <a:pt x="12340" y="3900"/>
                    <a:pt x="12340" y="3732"/>
                  </a:cubicBezTo>
                  <a:cubicBezTo>
                    <a:pt x="12340" y="3635"/>
                    <a:pt x="12364" y="3515"/>
                    <a:pt x="12389" y="3407"/>
                  </a:cubicBezTo>
                  <a:cubicBezTo>
                    <a:pt x="12654" y="2792"/>
                    <a:pt x="12858" y="1804"/>
                    <a:pt x="12545" y="1238"/>
                  </a:cubicBezTo>
                  <a:cubicBezTo>
                    <a:pt x="12207" y="604"/>
                    <a:pt x="11531" y="0"/>
                    <a:pt x="10412" y="0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42;p81"/>
            <p:cNvSpPr/>
            <p:nvPr/>
          </p:nvSpPr>
          <p:spPr>
            <a:xfrm>
              <a:off x="3204050" y="3440795"/>
              <a:ext cx="667909" cy="843615"/>
            </a:xfrm>
            <a:custGeom>
              <a:avLst/>
              <a:gdLst/>
              <a:ahLst/>
              <a:cxnLst/>
              <a:rect l="l" t="t" r="r" b="b"/>
              <a:pathLst>
                <a:path w="8340" h="10534" extrusionOk="0">
                  <a:moveTo>
                    <a:pt x="1386" y="0"/>
                  </a:moveTo>
                  <a:cubicBezTo>
                    <a:pt x="1157" y="554"/>
                    <a:pt x="928" y="1133"/>
                    <a:pt x="700" y="1651"/>
                  </a:cubicBezTo>
                  <a:cubicBezTo>
                    <a:pt x="229" y="2723"/>
                    <a:pt x="1" y="3604"/>
                    <a:pt x="663" y="4435"/>
                  </a:cubicBezTo>
                  <a:cubicBezTo>
                    <a:pt x="1338" y="5278"/>
                    <a:pt x="2374" y="5652"/>
                    <a:pt x="2374" y="5652"/>
                  </a:cubicBezTo>
                  <a:cubicBezTo>
                    <a:pt x="2374" y="5652"/>
                    <a:pt x="4435" y="7833"/>
                    <a:pt x="5014" y="8376"/>
                  </a:cubicBezTo>
                  <a:cubicBezTo>
                    <a:pt x="5592" y="8930"/>
                    <a:pt x="6026" y="9134"/>
                    <a:pt x="6062" y="9798"/>
                  </a:cubicBezTo>
                  <a:cubicBezTo>
                    <a:pt x="6062" y="9966"/>
                    <a:pt x="6026" y="10219"/>
                    <a:pt x="5954" y="10508"/>
                  </a:cubicBezTo>
                  <a:cubicBezTo>
                    <a:pt x="6126" y="10523"/>
                    <a:pt x="6303" y="10534"/>
                    <a:pt x="6487" y="10534"/>
                  </a:cubicBezTo>
                  <a:cubicBezTo>
                    <a:pt x="6599" y="10534"/>
                    <a:pt x="6714" y="10530"/>
                    <a:pt x="6833" y="10521"/>
                  </a:cubicBezTo>
                  <a:cubicBezTo>
                    <a:pt x="7483" y="10472"/>
                    <a:pt x="8014" y="10328"/>
                    <a:pt x="8340" y="10207"/>
                  </a:cubicBezTo>
                  <a:lnTo>
                    <a:pt x="8340" y="10111"/>
                  </a:lnTo>
                  <a:cubicBezTo>
                    <a:pt x="8340" y="9364"/>
                    <a:pt x="7797" y="7712"/>
                    <a:pt x="7363" y="6989"/>
                  </a:cubicBezTo>
                  <a:cubicBezTo>
                    <a:pt x="6929" y="6266"/>
                    <a:pt x="5327" y="3917"/>
                    <a:pt x="5014" y="3543"/>
                  </a:cubicBezTo>
                  <a:cubicBezTo>
                    <a:pt x="4700" y="3157"/>
                    <a:pt x="4580" y="2929"/>
                    <a:pt x="4580" y="2929"/>
                  </a:cubicBezTo>
                  <a:cubicBezTo>
                    <a:pt x="4580" y="2929"/>
                    <a:pt x="4917" y="1904"/>
                    <a:pt x="4977" y="1218"/>
                  </a:cubicBezTo>
                  <a:lnTo>
                    <a:pt x="4977" y="1218"/>
                  </a:lnTo>
                  <a:cubicBezTo>
                    <a:pt x="4659" y="1285"/>
                    <a:pt x="4284" y="1341"/>
                    <a:pt x="3908" y="1341"/>
                  </a:cubicBezTo>
                  <a:cubicBezTo>
                    <a:pt x="3614" y="1341"/>
                    <a:pt x="3319" y="1307"/>
                    <a:pt x="3049" y="1218"/>
                  </a:cubicBezTo>
                  <a:cubicBezTo>
                    <a:pt x="2266" y="977"/>
                    <a:pt x="1688" y="374"/>
                    <a:pt x="1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43;p81"/>
            <p:cNvSpPr/>
            <p:nvPr/>
          </p:nvSpPr>
          <p:spPr>
            <a:xfrm>
              <a:off x="3294785" y="2477300"/>
              <a:ext cx="907203" cy="690493"/>
            </a:xfrm>
            <a:custGeom>
              <a:avLst/>
              <a:gdLst/>
              <a:ahLst/>
              <a:cxnLst/>
              <a:rect l="l" t="t" r="r" b="b"/>
              <a:pathLst>
                <a:path w="11328" h="8622" extrusionOk="0">
                  <a:moveTo>
                    <a:pt x="6119" y="0"/>
                  </a:moveTo>
                  <a:cubicBezTo>
                    <a:pt x="6049" y="0"/>
                    <a:pt x="5978" y="2"/>
                    <a:pt x="5905" y="5"/>
                  </a:cubicBezTo>
                  <a:cubicBezTo>
                    <a:pt x="4170" y="89"/>
                    <a:pt x="3555" y="2077"/>
                    <a:pt x="3555" y="3065"/>
                  </a:cubicBezTo>
                  <a:cubicBezTo>
                    <a:pt x="3555" y="4066"/>
                    <a:pt x="4001" y="4476"/>
                    <a:pt x="3134" y="4849"/>
                  </a:cubicBezTo>
                  <a:cubicBezTo>
                    <a:pt x="2266" y="5223"/>
                    <a:pt x="1157" y="5138"/>
                    <a:pt x="579" y="6091"/>
                  </a:cubicBezTo>
                  <a:cubicBezTo>
                    <a:pt x="0" y="7042"/>
                    <a:pt x="579" y="8368"/>
                    <a:pt x="940" y="8525"/>
                  </a:cubicBezTo>
                  <a:cubicBezTo>
                    <a:pt x="1077" y="8587"/>
                    <a:pt x="1154" y="8621"/>
                    <a:pt x="1195" y="8621"/>
                  </a:cubicBezTo>
                  <a:cubicBezTo>
                    <a:pt x="1264" y="8621"/>
                    <a:pt x="1223" y="8520"/>
                    <a:pt x="1193" y="8284"/>
                  </a:cubicBezTo>
                  <a:cubicBezTo>
                    <a:pt x="1159" y="7928"/>
                    <a:pt x="961" y="7497"/>
                    <a:pt x="1760" y="7497"/>
                  </a:cubicBezTo>
                  <a:cubicBezTo>
                    <a:pt x="1801" y="7497"/>
                    <a:pt x="1845" y="7498"/>
                    <a:pt x="1892" y="7500"/>
                  </a:cubicBezTo>
                  <a:cubicBezTo>
                    <a:pt x="1933" y="7502"/>
                    <a:pt x="1978" y="7502"/>
                    <a:pt x="2025" y="7502"/>
                  </a:cubicBezTo>
                  <a:cubicBezTo>
                    <a:pt x="3049" y="7502"/>
                    <a:pt x="5255" y="7112"/>
                    <a:pt x="6326" y="6006"/>
                  </a:cubicBezTo>
                  <a:cubicBezTo>
                    <a:pt x="7435" y="4849"/>
                    <a:pt x="6363" y="3355"/>
                    <a:pt x="6399" y="2451"/>
                  </a:cubicBezTo>
                  <a:cubicBezTo>
                    <a:pt x="6435" y="1897"/>
                    <a:pt x="6917" y="1523"/>
                    <a:pt x="7387" y="1319"/>
                  </a:cubicBezTo>
                  <a:lnTo>
                    <a:pt x="7387" y="1319"/>
                  </a:lnTo>
                  <a:cubicBezTo>
                    <a:pt x="6893" y="2162"/>
                    <a:pt x="7194" y="3126"/>
                    <a:pt x="7387" y="3547"/>
                  </a:cubicBezTo>
                  <a:cubicBezTo>
                    <a:pt x="7520" y="3837"/>
                    <a:pt x="7737" y="4126"/>
                    <a:pt x="7797" y="4379"/>
                  </a:cubicBezTo>
                  <a:cubicBezTo>
                    <a:pt x="7857" y="4391"/>
                    <a:pt x="7930" y="4391"/>
                    <a:pt x="7989" y="4391"/>
                  </a:cubicBezTo>
                  <a:cubicBezTo>
                    <a:pt x="8460" y="4355"/>
                    <a:pt x="8568" y="3897"/>
                    <a:pt x="8568" y="3897"/>
                  </a:cubicBezTo>
                  <a:lnTo>
                    <a:pt x="8568" y="3897"/>
                  </a:lnTo>
                  <a:cubicBezTo>
                    <a:pt x="8568" y="3897"/>
                    <a:pt x="8503" y="3935"/>
                    <a:pt x="8393" y="3935"/>
                  </a:cubicBezTo>
                  <a:cubicBezTo>
                    <a:pt x="8338" y="3935"/>
                    <a:pt x="8271" y="3925"/>
                    <a:pt x="8195" y="3897"/>
                  </a:cubicBezTo>
                  <a:cubicBezTo>
                    <a:pt x="7965" y="3813"/>
                    <a:pt x="7905" y="3198"/>
                    <a:pt x="8171" y="2849"/>
                  </a:cubicBezTo>
                  <a:cubicBezTo>
                    <a:pt x="8239" y="2754"/>
                    <a:pt x="8322" y="2720"/>
                    <a:pt x="8406" y="2720"/>
                  </a:cubicBezTo>
                  <a:cubicBezTo>
                    <a:pt x="8632" y="2720"/>
                    <a:pt x="8870" y="2969"/>
                    <a:pt x="8870" y="2969"/>
                  </a:cubicBezTo>
                  <a:cubicBezTo>
                    <a:pt x="8870" y="2969"/>
                    <a:pt x="9327" y="2741"/>
                    <a:pt x="9532" y="2307"/>
                  </a:cubicBezTo>
                  <a:cubicBezTo>
                    <a:pt x="9737" y="1873"/>
                    <a:pt x="10134" y="1608"/>
                    <a:pt x="10918" y="1463"/>
                  </a:cubicBezTo>
                  <a:cubicBezTo>
                    <a:pt x="10994" y="1447"/>
                    <a:pt x="11063" y="1440"/>
                    <a:pt x="11125" y="1440"/>
                  </a:cubicBezTo>
                  <a:cubicBezTo>
                    <a:pt x="11201" y="1440"/>
                    <a:pt x="11268" y="1450"/>
                    <a:pt x="11328" y="1463"/>
                  </a:cubicBezTo>
                  <a:cubicBezTo>
                    <a:pt x="10959" y="887"/>
                    <a:pt x="10305" y="371"/>
                    <a:pt x="9272" y="371"/>
                  </a:cubicBezTo>
                  <a:cubicBezTo>
                    <a:pt x="9159" y="371"/>
                    <a:pt x="9041" y="377"/>
                    <a:pt x="8918" y="390"/>
                  </a:cubicBezTo>
                  <a:cubicBezTo>
                    <a:pt x="8918" y="390"/>
                    <a:pt x="8904" y="389"/>
                    <a:pt x="8879" y="389"/>
                  </a:cubicBezTo>
                  <a:cubicBezTo>
                    <a:pt x="8780" y="389"/>
                    <a:pt x="8501" y="405"/>
                    <a:pt x="8182" y="559"/>
                  </a:cubicBezTo>
                  <a:cubicBezTo>
                    <a:pt x="7855" y="333"/>
                    <a:pt x="7186" y="0"/>
                    <a:pt x="6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44;p81"/>
            <p:cNvSpPr/>
            <p:nvPr/>
          </p:nvSpPr>
          <p:spPr>
            <a:xfrm>
              <a:off x="3294785" y="2926974"/>
              <a:ext cx="619618" cy="671993"/>
            </a:xfrm>
            <a:custGeom>
              <a:avLst/>
              <a:gdLst/>
              <a:ahLst/>
              <a:cxnLst/>
              <a:rect l="l" t="t" r="r" b="b"/>
              <a:pathLst>
                <a:path w="7737" h="8391" extrusionOk="0">
                  <a:moveTo>
                    <a:pt x="5887" y="0"/>
                  </a:moveTo>
                  <a:cubicBezTo>
                    <a:pt x="5452" y="0"/>
                    <a:pt x="4830" y="111"/>
                    <a:pt x="4194" y="596"/>
                  </a:cubicBezTo>
                  <a:cubicBezTo>
                    <a:pt x="3037" y="1499"/>
                    <a:pt x="1591" y="3837"/>
                    <a:pt x="1037" y="4801"/>
                  </a:cubicBezTo>
                  <a:cubicBezTo>
                    <a:pt x="663" y="5452"/>
                    <a:pt x="325" y="6247"/>
                    <a:pt x="0" y="7031"/>
                  </a:cubicBezTo>
                  <a:cubicBezTo>
                    <a:pt x="181" y="7452"/>
                    <a:pt x="663" y="8199"/>
                    <a:pt x="1940" y="8357"/>
                  </a:cubicBezTo>
                  <a:cubicBezTo>
                    <a:pt x="2115" y="8380"/>
                    <a:pt x="2285" y="8391"/>
                    <a:pt x="2448" y="8391"/>
                  </a:cubicBezTo>
                  <a:cubicBezTo>
                    <a:pt x="2951" y="8391"/>
                    <a:pt x="3397" y="8291"/>
                    <a:pt x="3760" y="8164"/>
                  </a:cubicBezTo>
                  <a:cubicBezTo>
                    <a:pt x="3820" y="7910"/>
                    <a:pt x="3857" y="7658"/>
                    <a:pt x="3857" y="7465"/>
                  </a:cubicBezTo>
                  <a:cubicBezTo>
                    <a:pt x="3857" y="6802"/>
                    <a:pt x="4001" y="6043"/>
                    <a:pt x="4435" y="5813"/>
                  </a:cubicBezTo>
                  <a:cubicBezTo>
                    <a:pt x="4869" y="5585"/>
                    <a:pt x="6291" y="4970"/>
                    <a:pt x="6725" y="4825"/>
                  </a:cubicBezTo>
                  <a:cubicBezTo>
                    <a:pt x="7158" y="4681"/>
                    <a:pt x="7737" y="3211"/>
                    <a:pt x="7737" y="2512"/>
                  </a:cubicBezTo>
                  <a:cubicBezTo>
                    <a:pt x="7737" y="1813"/>
                    <a:pt x="7556" y="1090"/>
                    <a:pt x="7556" y="1090"/>
                  </a:cubicBezTo>
                  <a:cubicBezTo>
                    <a:pt x="7556" y="1090"/>
                    <a:pt x="7472" y="596"/>
                    <a:pt x="6917" y="186"/>
                  </a:cubicBezTo>
                  <a:cubicBezTo>
                    <a:pt x="6833" y="126"/>
                    <a:pt x="6712" y="66"/>
                    <a:pt x="6592" y="5"/>
                  </a:cubicBezTo>
                  <a:cubicBezTo>
                    <a:pt x="6532" y="53"/>
                    <a:pt x="6484" y="77"/>
                    <a:pt x="6484" y="77"/>
                  </a:cubicBezTo>
                  <a:cubicBezTo>
                    <a:pt x="6484" y="77"/>
                    <a:pt x="6251" y="0"/>
                    <a:pt x="5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5;p81"/>
            <p:cNvSpPr/>
            <p:nvPr/>
          </p:nvSpPr>
          <p:spPr>
            <a:xfrm>
              <a:off x="3577483" y="2938986"/>
              <a:ext cx="322422" cy="297916"/>
            </a:xfrm>
            <a:custGeom>
              <a:avLst/>
              <a:gdLst/>
              <a:ahLst/>
              <a:cxnLst/>
              <a:rect l="l" t="t" r="r" b="b"/>
              <a:pathLst>
                <a:path w="4026" h="3720" extrusionOk="0">
                  <a:moveTo>
                    <a:pt x="2855" y="1"/>
                  </a:moveTo>
                  <a:cubicBezTo>
                    <a:pt x="2666" y="1"/>
                    <a:pt x="2193" y="93"/>
                    <a:pt x="1339" y="795"/>
                  </a:cubicBezTo>
                  <a:cubicBezTo>
                    <a:pt x="182" y="1748"/>
                    <a:pt x="1" y="2940"/>
                    <a:pt x="375" y="3435"/>
                  </a:cubicBezTo>
                  <a:cubicBezTo>
                    <a:pt x="527" y="3630"/>
                    <a:pt x="881" y="3720"/>
                    <a:pt x="1298" y="3720"/>
                  </a:cubicBezTo>
                  <a:cubicBezTo>
                    <a:pt x="1936" y="3720"/>
                    <a:pt x="2721" y="3510"/>
                    <a:pt x="3158" y="3145"/>
                  </a:cubicBezTo>
                  <a:cubicBezTo>
                    <a:pt x="3881" y="2530"/>
                    <a:pt x="4026" y="1434"/>
                    <a:pt x="3918" y="916"/>
                  </a:cubicBezTo>
                  <a:cubicBezTo>
                    <a:pt x="3797" y="385"/>
                    <a:pt x="2954" y="12"/>
                    <a:pt x="2954" y="12"/>
                  </a:cubicBezTo>
                  <a:cubicBezTo>
                    <a:pt x="2954" y="12"/>
                    <a:pt x="2922" y="1"/>
                    <a:pt x="2855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46;p81"/>
            <p:cNvSpPr/>
            <p:nvPr/>
          </p:nvSpPr>
          <p:spPr>
            <a:xfrm>
              <a:off x="3629618" y="4826575"/>
              <a:ext cx="389053" cy="183555"/>
            </a:xfrm>
            <a:custGeom>
              <a:avLst/>
              <a:gdLst/>
              <a:ahLst/>
              <a:cxnLst/>
              <a:rect l="l" t="t" r="r" b="b"/>
              <a:pathLst>
                <a:path w="4858" h="2292" extrusionOk="0">
                  <a:moveTo>
                    <a:pt x="2062" y="0"/>
                  </a:moveTo>
                  <a:cubicBezTo>
                    <a:pt x="2013" y="13"/>
                    <a:pt x="1639" y="73"/>
                    <a:pt x="1639" y="290"/>
                  </a:cubicBezTo>
                  <a:cubicBezTo>
                    <a:pt x="1639" y="519"/>
                    <a:pt x="1495" y="640"/>
                    <a:pt x="1495" y="640"/>
                  </a:cubicBezTo>
                  <a:cubicBezTo>
                    <a:pt x="1495" y="640"/>
                    <a:pt x="748" y="603"/>
                    <a:pt x="423" y="519"/>
                  </a:cubicBezTo>
                  <a:cubicBezTo>
                    <a:pt x="374" y="507"/>
                    <a:pt x="314" y="482"/>
                    <a:pt x="254" y="471"/>
                  </a:cubicBezTo>
                  <a:cubicBezTo>
                    <a:pt x="145" y="1061"/>
                    <a:pt x="0" y="1580"/>
                    <a:pt x="109" y="1712"/>
                  </a:cubicBezTo>
                  <a:cubicBezTo>
                    <a:pt x="278" y="1904"/>
                    <a:pt x="2134" y="2170"/>
                    <a:pt x="2796" y="2254"/>
                  </a:cubicBezTo>
                  <a:cubicBezTo>
                    <a:pt x="2988" y="2278"/>
                    <a:pt x="3199" y="2291"/>
                    <a:pt x="3409" y="2291"/>
                  </a:cubicBezTo>
                  <a:cubicBezTo>
                    <a:pt x="3937" y="2291"/>
                    <a:pt x="4455" y="2208"/>
                    <a:pt x="4628" y="2001"/>
                  </a:cubicBezTo>
                  <a:cubicBezTo>
                    <a:pt x="4857" y="1712"/>
                    <a:pt x="4339" y="1615"/>
                    <a:pt x="3784" y="1266"/>
                  </a:cubicBezTo>
                  <a:cubicBezTo>
                    <a:pt x="3230" y="929"/>
                    <a:pt x="2158" y="193"/>
                    <a:pt x="2073" y="85"/>
                  </a:cubicBezTo>
                  <a:cubicBezTo>
                    <a:pt x="2073" y="73"/>
                    <a:pt x="2062" y="49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47;p81"/>
            <p:cNvSpPr/>
            <p:nvPr/>
          </p:nvSpPr>
          <p:spPr>
            <a:xfrm>
              <a:off x="4061032" y="3499657"/>
              <a:ext cx="491241" cy="834806"/>
            </a:xfrm>
            <a:custGeom>
              <a:avLst/>
              <a:gdLst/>
              <a:ahLst/>
              <a:cxnLst/>
              <a:rect l="l" t="t" r="r" b="b"/>
              <a:pathLst>
                <a:path w="6134" h="10424" extrusionOk="0">
                  <a:moveTo>
                    <a:pt x="1482" y="1"/>
                  </a:moveTo>
                  <a:lnTo>
                    <a:pt x="0" y="748"/>
                  </a:lnTo>
                  <a:lnTo>
                    <a:pt x="5459" y="10424"/>
                  </a:lnTo>
                  <a:cubicBezTo>
                    <a:pt x="5459" y="10424"/>
                    <a:pt x="6134" y="9797"/>
                    <a:pt x="6013" y="8436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48;p81"/>
            <p:cNvSpPr/>
            <p:nvPr/>
          </p:nvSpPr>
          <p:spPr>
            <a:xfrm>
              <a:off x="3913357" y="2970299"/>
              <a:ext cx="781790" cy="657738"/>
            </a:xfrm>
            <a:custGeom>
              <a:avLst/>
              <a:gdLst/>
              <a:ahLst/>
              <a:cxnLst/>
              <a:rect l="l" t="t" r="r" b="b"/>
              <a:pathLst>
                <a:path w="9762" h="8213" extrusionOk="0">
                  <a:moveTo>
                    <a:pt x="9356" y="1"/>
                  </a:moveTo>
                  <a:cubicBezTo>
                    <a:pt x="9178" y="1"/>
                    <a:pt x="9022" y="126"/>
                    <a:pt x="8990" y="308"/>
                  </a:cubicBezTo>
                  <a:lnTo>
                    <a:pt x="8339" y="3851"/>
                  </a:lnTo>
                  <a:lnTo>
                    <a:pt x="278" y="7502"/>
                  </a:lnTo>
                  <a:cubicBezTo>
                    <a:pt x="85" y="7586"/>
                    <a:pt x="0" y="7816"/>
                    <a:pt x="85" y="7996"/>
                  </a:cubicBezTo>
                  <a:cubicBezTo>
                    <a:pt x="145" y="8140"/>
                    <a:pt x="289" y="8213"/>
                    <a:pt x="422" y="8213"/>
                  </a:cubicBezTo>
                  <a:cubicBezTo>
                    <a:pt x="482" y="8213"/>
                    <a:pt x="530" y="8201"/>
                    <a:pt x="579" y="8189"/>
                  </a:cubicBezTo>
                  <a:lnTo>
                    <a:pt x="8821" y="4441"/>
                  </a:lnTo>
                  <a:cubicBezTo>
                    <a:pt x="8942" y="4393"/>
                    <a:pt x="9014" y="4297"/>
                    <a:pt x="9038" y="4176"/>
                  </a:cubicBezTo>
                  <a:lnTo>
                    <a:pt x="9725" y="441"/>
                  </a:lnTo>
                  <a:cubicBezTo>
                    <a:pt x="9761" y="235"/>
                    <a:pt x="9629" y="43"/>
                    <a:pt x="9424" y="7"/>
                  </a:cubicBezTo>
                  <a:cubicBezTo>
                    <a:pt x="9401" y="3"/>
                    <a:pt x="9378" y="1"/>
                    <a:pt x="9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49;p81"/>
            <p:cNvSpPr/>
            <p:nvPr/>
          </p:nvSpPr>
          <p:spPr>
            <a:xfrm>
              <a:off x="3683675" y="2956845"/>
              <a:ext cx="1017240" cy="620018"/>
            </a:xfrm>
            <a:custGeom>
              <a:avLst/>
              <a:gdLst/>
              <a:ahLst/>
              <a:cxnLst/>
              <a:rect l="l" t="t" r="r" b="b"/>
              <a:pathLst>
                <a:path w="12702" h="7742" extrusionOk="0">
                  <a:moveTo>
                    <a:pt x="1564" y="1"/>
                  </a:moveTo>
                  <a:cubicBezTo>
                    <a:pt x="1346" y="1"/>
                    <a:pt x="1194" y="90"/>
                    <a:pt x="1194" y="90"/>
                  </a:cubicBezTo>
                  <a:lnTo>
                    <a:pt x="0" y="1067"/>
                  </a:lnTo>
                  <a:cubicBezTo>
                    <a:pt x="0" y="1067"/>
                    <a:pt x="241" y="2018"/>
                    <a:pt x="627" y="2765"/>
                  </a:cubicBezTo>
                  <a:cubicBezTo>
                    <a:pt x="1012" y="3501"/>
                    <a:pt x="2025" y="6297"/>
                    <a:pt x="2375" y="6803"/>
                  </a:cubicBezTo>
                  <a:cubicBezTo>
                    <a:pt x="2697" y="7243"/>
                    <a:pt x="3365" y="7741"/>
                    <a:pt x="3676" y="7741"/>
                  </a:cubicBezTo>
                  <a:cubicBezTo>
                    <a:pt x="3714" y="7741"/>
                    <a:pt x="3746" y="7734"/>
                    <a:pt x="3773" y="7719"/>
                  </a:cubicBezTo>
                  <a:cubicBezTo>
                    <a:pt x="4001" y="7561"/>
                    <a:pt x="9822" y="4658"/>
                    <a:pt x="9822" y="4658"/>
                  </a:cubicBezTo>
                  <a:cubicBezTo>
                    <a:pt x="9822" y="4658"/>
                    <a:pt x="10593" y="4597"/>
                    <a:pt x="10882" y="4393"/>
                  </a:cubicBezTo>
                  <a:cubicBezTo>
                    <a:pt x="11183" y="4187"/>
                    <a:pt x="11388" y="3802"/>
                    <a:pt x="11485" y="3621"/>
                  </a:cubicBezTo>
                  <a:cubicBezTo>
                    <a:pt x="11569" y="3440"/>
                    <a:pt x="12280" y="3501"/>
                    <a:pt x="12485" y="3356"/>
                  </a:cubicBezTo>
                  <a:cubicBezTo>
                    <a:pt x="12701" y="3212"/>
                    <a:pt x="12642" y="2910"/>
                    <a:pt x="12642" y="2765"/>
                  </a:cubicBezTo>
                  <a:cubicBezTo>
                    <a:pt x="12642" y="2609"/>
                    <a:pt x="12701" y="2645"/>
                    <a:pt x="12666" y="2380"/>
                  </a:cubicBezTo>
                  <a:cubicBezTo>
                    <a:pt x="12642" y="2115"/>
                    <a:pt x="12340" y="2018"/>
                    <a:pt x="12195" y="2018"/>
                  </a:cubicBezTo>
                  <a:cubicBezTo>
                    <a:pt x="12039" y="2018"/>
                    <a:pt x="10834" y="2139"/>
                    <a:pt x="10738" y="2259"/>
                  </a:cubicBezTo>
                  <a:cubicBezTo>
                    <a:pt x="10653" y="2380"/>
                    <a:pt x="10412" y="3271"/>
                    <a:pt x="10412" y="3271"/>
                  </a:cubicBezTo>
                  <a:cubicBezTo>
                    <a:pt x="10412" y="3271"/>
                    <a:pt x="9110" y="4248"/>
                    <a:pt x="7773" y="4597"/>
                  </a:cubicBezTo>
                  <a:cubicBezTo>
                    <a:pt x="6435" y="4958"/>
                    <a:pt x="4242" y="5368"/>
                    <a:pt x="4242" y="5368"/>
                  </a:cubicBezTo>
                  <a:cubicBezTo>
                    <a:pt x="4242" y="5368"/>
                    <a:pt x="2760" y="958"/>
                    <a:pt x="2254" y="355"/>
                  </a:cubicBezTo>
                  <a:cubicBezTo>
                    <a:pt x="2013" y="74"/>
                    <a:pt x="1762" y="1"/>
                    <a:pt x="1564" y="1"/>
                  </a:cubicBezTo>
                  <a:close/>
                </a:path>
              </a:pathLst>
            </a:custGeom>
            <a:solidFill>
              <a:srgbClr val="F0B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687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그룹 804">
            <a:extLst>
              <a:ext uri="{FF2B5EF4-FFF2-40B4-BE49-F238E27FC236}">
                <a16:creationId xmlns:a16="http://schemas.microsoft.com/office/drawing/2014/main" xmlns="" id="{DF7A20BD-0974-5B27-3596-A5899AE1873D}"/>
              </a:ext>
            </a:extLst>
          </p:cNvPr>
          <p:cNvGrpSpPr/>
          <p:nvPr/>
        </p:nvGrpSpPr>
        <p:grpSpPr>
          <a:xfrm>
            <a:off x="173725" y="874343"/>
            <a:ext cx="2795106" cy="3946736"/>
            <a:chOff x="59425" y="874343"/>
            <a:chExt cx="2795106" cy="3946736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2833BD87-2632-B0DB-000D-855E68C8259C}"/>
                </a:ext>
              </a:extLst>
            </p:cNvPr>
            <p:cNvSpPr/>
            <p:nvPr/>
          </p:nvSpPr>
          <p:spPr>
            <a:xfrm>
              <a:off x="59425" y="874343"/>
              <a:ext cx="2763356" cy="39467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2B94C7EF-1EEF-084C-1F6D-E759FDBE0CC7}"/>
                </a:ext>
              </a:extLst>
            </p:cNvPr>
            <p:cNvSpPr/>
            <p:nvPr/>
          </p:nvSpPr>
          <p:spPr>
            <a:xfrm>
              <a:off x="631103" y="977882"/>
              <a:ext cx="1620000" cy="162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8F71A496-6A7E-AE88-C82B-AF4C0DE0C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6743"/>
            <a:stretch/>
          </p:blipFill>
          <p:spPr>
            <a:xfrm>
              <a:off x="880135" y="1347769"/>
              <a:ext cx="1068810" cy="93746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642321F-81B4-9DDA-031F-EAF05F63D9B6}"/>
                </a:ext>
              </a:extLst>
            </p:cNvPr>
            <p:cNvSpPr txBox="1"/>
            <p:nvPr/>
          </p:nvSpPr>
          <p:spPr>
            <a:xfrm>
              <a:off x="335730" y="2701421"/>
              <a:ext cx="21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React</a:t>
              </a:r>
              <a:endPara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1007C070-B4A0-5D59-3A8F-EFE32BE0FA68}"/>
                </a:ext>
              </a:extLst>
            </p:cNvPr>
            <p:cNvSpPr txBox="1"/>
            <p:nvPr/>
          </p:nvSpPr>
          <p:spPr>
            <a:xfrm>
              <a:off x="101489" y="3227491"/>
              <a:ext cx="2753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컴포넌트 기반 화면 구성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리액티브 프로그래밍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806" name="그룹 805">
            <a:extLst>
              <a:ext uri="{FF2B5EF4-FFF2-40B4-BE49-F238E27FC236}">
                <a16:creationId xmlns:a16="http://schemas.microsoft.com/office/drawing/2014/main" xmlns="" id="{B9C41DDB-3D88-DC4A-74EC-A37DD5271439}"/>
              </a:ext>
            </a:extLst>
          </p:cNvPr>
          <p:cNvGrpSpPr/>
          <p:nvPr/>
        </p:nvGrpSpPr>
        <p:grpSpPr>
          <a:xfrm>
            <a:off x="3202155" y="874343"/>
            <a:ext cx="2763356" cy="3946736"/>
            <a:chOff x="59425" y="874343"/>
            <a:chExt cx="2763356" cy="3946736"/>
          </a:xfrm>
        </p:grpSpPr>
        <p:sp>
          <p:nvSpPr>
            <p:cNvPr id="807" name="사각형: 둥근 모서리 806">
              <a:extLst>
                <a:ext uri="{FF2B5EF4-FFF2-40B4-BE49-F238E27FC236}">
                  <a16:creationId xmlns:a16="http://schemas.microsoft.com/office/drawing/2014/main" xmlns="" id="{BCD04592-BF66-A88E-E4A2-049C3ED180FF}"/>
                </a:ext>
              </a:extLst>
            </p:cNvPr>
            <p:cNvSpPr/>
            <p:nvPr/>
          </p:nvSpPr>
          <p:spPr>
            <a:xfrm>
              <a:off x="59425" y="874343"/>
              <a:ext cx="2763356" cy="39467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타원 807">
              <a:extLst>
                <a:ext uri="{FF2B5EF4-FFF2-40B4-BE49-F238E27FC236}">
                  <a16:creationId xmlns:a16="http://schemas.microsoft.com/office/drawing/2014/main" xmlns="" id="{872A126E-1912-6784-3CA0-61F0D9DDAC95}"/>
                </a:ext>
              </a:extLst>
            </p:cNvPr>
            <p:cNvSpPr/>
            <p:nvPr/>
          </p:nvSpPr>
          <p:spPr>
            <a:xfrm>
              <a:off x="631103" y="977882"/>
              <a:ext cx="1620000" cy="162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xmlns="" id="{B5607494-4C0A-9374-5E90-12518AFB0128}"/>
                </a:ext>
              </a:extLst>
            </p:cNvPr>
            <p:cNvSpPr txBox="1"/>
            <p:nvPr/>
          </p:nvSpPr>
          <p:spPr>
            <a:xfrm>
              <a:off x="334125" y="2701421"/>
              <a:ext cx="21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Unity</a:t>
              </a:r>
              <a:endPara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xmlns="" id="{EB85275E-2084-6C5F-4D95-E3337C4ADFDA}"/>
                </a:ext>
              </a:extLst>
            </p:cNvPr>
            <p:cNvSpPr txBox="1"/>
            <p:nvPr/>
          </p:nvSpPr>
          <p:spPr>
            <a:xfrm>
              <a:off x="110877" y="3227491"/>
              <a:ext cx="2664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3D </a:t>
              </a: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애니메이션 시각화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C#</a:t>
              </a: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과의 높은 호환성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71291AC1-C086-31F7-3DDF-A2590C904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677"/>
          <a:stretch/>
        </p:blipFill>
        <p:spPr>
          <a:xfrm>
            <a:off x="4098865" y="1417507"/>
            <a:ext cx="946269" cy="813024"/>
          </a:xfrm>
          <a:prstGeom prst="rect">
            <a:avLst/>
          </a:prstGeom>
        </p:spPr>
      </p:pic>
      <p:grpSp>
        <p:nvGrpSpPr>
          <p:cNvPr id="822" name="그룹 821">
            <a:extLst>
              <a:ext uri="{FF2B5EF4-FFF2-40B4-BE49-F238E27FC236}">
                <a16:creationId xmlns:a16="http://schemas.microsoft.com/office/drawing/2014/main" xmlns="" id="{820475F6-C953-03E5-D2CD-95EE6964370E}"/>
              </a:ext>
            </a:extLst>
          </p:cNvPr>
          <p:cNvGrpSpPr/>
          <p:nvPr/>
        </p:nvGrpSpPr>
        <p:grpSpPr>
          <a:xfrm>
            <a:off x="6230585" y="874343"/>
            <a:ext cx="2763356" cy="3946736"/>
            <a:chOff x="6230585" y="874343"/>
            <a:chExt cx="2763356" cy="3946736"/>
          </a:xfrm>
        </p:grpSpPr>
        <p:grpSp>
          <p:nvGrpSpPr>
            <p:cNvPr id="812" name="그룹 811">
              <a:extLst>
                <a:ext uri="{FF2B5EF4-FFF2-40B4-BE49-F238E27FC236}">
                  <a16:creationId xmlns:a16="http://schemas.microsoft.com/office/drawing/2014/main" xmlns="" id="{F677CD13-BCAD-36F3-03E7-593C5CA43D8B}"/>
                </a:ext>
              </a:extLst>
            </p:cNvPr>
            <p:cNvGrpSpPr/>
            <p:nvPr/>
          </p:nvGrpSpPr>
          <p:grpSpPr>
            <a:xfrm>
              <a:off x="6230585" y="874343"/>
              <a:ext cx="2763356" cy="3946736"/>
              <a:chOff x="59425" y="874343"/>
              <a:chExt cx="2763356" cy="3946736"/>
            </a:xfrm>
          </p:grpSpPr>
          <p:sp>
            <p:nvSpPr>
              <p:cNvPr id="813" name="사각형: 둥근 모서리 812">
                <a:extLst>
                  <a:ext uri="{FF2B5EF4-FFF2-40B4-BE49-F238E27FC236}">
                    <a16:creationId xmlns:a16="http://schemas.microsoft.com/office/drawing/2014/main" xmlns="" id="{02641624-07E8-0EA4-5B1F-C8285BCA5B4C}"/>
                  </a:ext>
                </a:extLst>
              </p:cNvPr>
              <p:cNvSpPr/>
              <p:nvPr/>
            </p:nvSpPr>
            <p:spPr>
              <a:xfrm>
                <a:off x="59425" y="874343"/>
                <a:ext cx="2763356" cy="39467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4" name="타원 813">
                <a:extLst>
                  <a:ext uri="{FF2B5EF4-FFF2-40B4-BE49-F238E27FC236}">
                    <a16:creationId xmlns:a16="http://schemas.microsoft.com/office/drawing/2014/main" xmlns="" id="{E1DCA13C-40BC-E40C-9BFC-7433BECB03B2}"/>
                  </a:ext>
                </a:extLst>
              </p:cNvPr>
              <p:cNvSpPr/>
              <p:nvPr/>
            </p:nvSpPr>
            <p:spPr>
              <a:xfrm>
                <a:off x="631103" y="977882"/>
                <a:ext cx="1620000" cy="162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6" name="TextBox 815">
                <a:extLst>
                  <a:ext uri="{FF2B5EF4-FFF2-40B4-BE49-F238E27FC236}">
                    <a16:creationId xmlns:a16="http://schemas.microsoft.com/office/drawing/2014/main" xmlns="" id="{754ABA06-ED46-7957-5650-44A739519655}"/>
                  </a:ext>
                </a:extLst>
              </p:cNvPr>
              <p:cNvSpPr txBox="1"/>
              <p:nvPr/>
            </p:nvSpPr>
            <p:spPr>
              <a:xfrm>
                <a:off x="335730" y="2701421"/>
                <a:ext cx="21804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Mediapipe</a:t>
                </a:r>
                <a:endParaRPr lang="ko-KR" altLang="en-US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endParaRPr>
              </a:p>
            </p:txBody>
          </p:sp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xmlns="" id="{1E6A0EC2-77AE-BF20-CC0A-3C824AC4AA0D}"/>
                  </a:ext>
                </a:extLst>
              </p:cNvPr>
              <p:cNvSpPr txBox="1"/>
              <p:nvPr/>
            </p:nvSpPr>
            <p:spPr>
              <a:xfrm>
                <a:off x="182406" y="3227491"/>
                <a:ext cx="24419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AI </a:t>
                </a:r>
                <a:r>
                  <a:rPr lang="ko-KR" altLang="en-US" sz="18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프레임워크</a:t>
                </a:r>
                <a:endPara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8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오픈소스 및 다양한 자료 제공</a:t>
                </a:r>
                <a:endPara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Google</a:t>
                </a:r>
                <a:r>
                  <a:rPr lang="ko-KR" altLang="en-US" sz="18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에서 제공</a:t>
                </a:r>
                <a:endPara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p:grpSp>
        <p:grpSp>
          <p:nvGrpSpPr>
            <p:cNvPr id="13" name="그래픽 10">
              <a:extLst>
                <a:ext uri="{FF2B5EF4-FFF2-40B4-BE49-F238E27FC236}">
                  <a16:creationId xmlns:a16="http://schemas.microsoft.com/office/drawing/2014/main" xmlns="" id="{AEDAA425-E6F7-5C1A-D3FD-2FD6706456B7}"/>
                </a:ext>
              </a:extLst>
            </p:cNvPr>
            <p:cNvGrpSpPr/>
            <p:nvPr/>
          </p:nvGrpSpPr>
          <p:grpSpPr>
            <a:xfrm>
              <a:off x="7193163" y="1366819"/>
              <a:ext cx="838200" cy="838200"/>
              <a:chOff x="2523899" y="802397"/>
              <a:chExt cx="838200" cy="838200"/>
            </a:xfrm>
            <a:solidFill>
              <a:srgbClr val="0097A7"/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AB556C01-E7A6-6951-ABF1-5D14CDC9223E}"/>
                  </a:ext>
                </a:extLst>
              </p:cNvPr>
              <p:cNvSpPr/>
              <p:nvPr/>
            </p:nvSpPr>
            <p:spPr>
              <a:xfrm>
                <a:off x="2981099" y="80239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B96B4949-994B-4051-7509-CC6B9B53C5C0}"/>
                  </a:ext>
                </a:extLst>
              </p:cNvPr>
              <p:cNvSpPr/>
              <p:nvPr/>
            </p:nvSpPr>
            <p:spPr>
              <a:xfrm>
                <a:off x="2523899" y="1259597"/>
                <a:ext cx="152400" cy="381000"/>
              </a:xfrm>
              <a:custGeom>
                <a:avLst/>
                <a:gdLst>
                  <a:gd name="connsiteX0" fmla="*/ 0 w 152400"/>
                  <a:gd name="connsiteY0" fmla="*/ 76200 h 381000"/>
                  <a:gd name="connsiteX1" fmla="*/ 36 w 152400"/>
                  <a:gd name="connsiteY1" fmla="*/ 73827 h 381000"/>
                  <a:gd name="connsiteX2" fmla="*/ 76200 w 152400"/>
                  <a:gd name="connsiteY2" fmla="*/ 0 h 381000"/>
                  <a:gd name="connsiteX3" fmla="*/ 152400 w 152400"/>
                  <a:gd name="connsiteY3" fmla="*/ 76200 h 381000"/>
                  <a:gd name="connsiteX4" fmla="*/ 152400 w 152400"/>
                  <a:gd name="connsiteY4" fmla="*/ 76200 h 381000"/>
                  <a:gd name="connsiteX5" fmla="*/ 152400 w 152400"/>
                  <a:gd name="connsiteY5" fmla="*/ 304800 h 381000"/>
                  <a:gd name="connsiteX6" fmla="*/ 76200 w 152400"/>
                  <a:gd name="connsiteY6" fmla="*/ 381000 h 381000"/>
                  <a:gd name="connsiteX7" fmla="*/ 0 w 152400"/>
                  <a:gd name="connsiteY7" fmla="*/ 304800 h 381000"/>
                  <a:gd name="connsiteX8" fmla="*/ 0 w 152400"/>
                  <a:gd name="connsiteY8" fmla="*/ 304800 h 381000"/>
                  <a:gd name="connsiteX9" fmla="*/ 0 w 152400"/>
                  <a:gd name="connsiteY9" fmla="*/ 762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" h="381000">
                    <a:moveTo>
                      <a:pt x="0" y="76200"/>
                    </a:moveTo>
                    <a:lnTo>
                      <a:pt x="36" y="73827"/>
                    </a:lnTo>
                    <a:cubicBezTo>
                      <a:pt x="1290" y="32841"/>
                      <a:pt x="34910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lnTo>
                      <a:pt x="152400" y="76200"/>
                    </a:lnTo>
                    <a:lnTo>
                      <a:pt x="152400" y="304800"/>
                    </a:lnTo>
                    <a:cubicBezTo>
                      <a:pt x="152400" y="346884"/>
                      <a:pt x="118284" y="381000"/>
                      <a:pt x="76200" y="381000"/>
                    </a:cubicBezTo>
                    <a:cubicBezTo>
                      <a:pt x="34116" y="381000"/>
                      <a:pt x="0" y="346884"/>
                      <a:pt x="0" y="304800"/>
                    </a:cubicBezTo>
                    <a:lnTo>
                      <a:pt x="0" y="3048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xmlns="" id="{077B8180-47EC-4FE7-32B7-50CB5C7A7090}"/>
                  </a:ext>
                </a:extLst>
              </p:cNvPr>
              <p:cNvSpPr/>
              <p:nvPr/>
            </p:nvSpPr>
            <p:spPr>
              <a:xfrm>
                <a:off x="2523899" y="802397"/>
                <a:ext cx="152400" cy="381000"/>
              </a:xfrm>
              <a:custGeom>
                <a:avLst/>
                <a:gdLst>
                  <a:gd name="connsiteX0" fmla="*/ 0 w 152400"/>
                  <a:gd name="connsiteY0" fmla="*/ 76200 h 381000"/>
                  <a:gd name="connsiteX1" fmla="*/ 36 w 152400"/>
                  <a:gd name="connsiteY1" fmla="*/ 73827 h 381000"/>
                  <a:gd name="connsiteX2" fmla="*/ 76200 w 152400"/>
                  <a:gd name="connsiteY2" fmla="*/ 0 h 381000"/>
                  <a:gd name="connsiteX3" fmla="*/ 152400 w 152400"/>
                  <a:gd name="connsiteY3" fmla="*/ 76200 h 381000"/>
                  <a:gd name="connsiteX4" fmla="*/ 152400 w 152400"/>
                  <a:gd name="connsiteY4" fmla="*/ 76200 h 381000"/>
                  <a:gd name="connsiteX5" fmla="*/ 152400 w 152400"/>
                  <a:gd name="connsiteY5" fmla="*/ 304800 h 381000"/>
                  <a:gd name="connsiteX6" fmla="*/ 76200 w 152400"/>
                  <a:gd name="connsiteY6" fmla="*/ 381000 h 381000"/>
                  <a:gd name="connsiteX7" fmla="*/ 0 w 152400"/>
                  <a:gd name="connsiteY7" fmla="*/ 304800 h 381000"/>
                  <a:gd name="connsiteX8" fmla="*/ 0 w 152400"/>
                  <a:gd name="connsiteY8" fmla="*/ 304800 h 381000"/>
                  <a:gd name="connsiteX9" fmla="*/ 0 w 152400"/>
                  <a:gd name="connsiteY9" fmla="*/ 762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" h="381000">
                    <a:moveTo>
                      <a:pt x="0" y="76200"/>
                    </a:moveTo>
                    <a:lnTo>
                      <a:pt x="36" y="73827"/>
                    </a:lnTo>
                    <a:cubicBezTo>
                      <a:pt x="1290" y="32841"/>
                      <a:pt x="34910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lnTo>
                      <a:pt x="152400" y="76200"/>
                    </a:lnTo>
                    <a:lnTo>
                      <a:pt x="152400" y="304800"/>
                    </a:lnTo>
                    <a:cubicBezTo>
                      <a:pt x="152400" y="346884"/>
                      <a:pt x="118284" y="381000"/>
                      <a:pt x="76200" y="381000"/>
                    </a:cubicBezTo>
                    <a:cubicBezTo>
                      <a:pt x="34116" y="381000"/>
                      <a:pt x="0" y="346884"/>
                      <a:pt x="0" y="304800"/>
                    </a:cubicBezTo>
                    <a:lnTo>
                      <a:pt x="0" y="3048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xmlns="" id="{CFB65BCA-4B2E-3299-EA14-C6DF55E5EAFF}"/>
                  </a:ext>
                </a:extLst>
              </p:cNvPr>
              <p:cNvSpPr/>
              <p:nvPr/>
            </p:nvSpPr>
            <p:spPr>
              <a:xfrm>
                <a:off x="2752499" y="802397"/>
                <a:ext cx="152400" cy="609600"/>
              </a:xfrm>
              <a:custGeom>
                <a:avLst/>
                <a:gdLst>
                  <a:gd name="connsiteX0" fmla="*/ 0 w 152400"/>
                  <a:gd name="connsiteY0" fmla="*/ 76200 h 609600"/>
                  <a:gd name="connsiteX1" fmla="*/ 36 w 152400"/>
                  <a:gd name="connsiteY1" fmla="*/ 73827 h 609600"/>
                  <a:gd name="connsiteX2" fmla="*/ 76200 w 152400"/>
                  <a:gd name="connsiteY2" fmla="*/ 0 h 609600"/>
                  <a:gd name="connsiteX3" fmla="*/ 152400 w 152400"/>
                  <a:gd name="connsiteY3" fmla="*/ 76200 h 609600"/>
                  <a:gd name="connsiteX4" fmla="*/ 152400 w 152400"/>
                  <a:gd name="connsiteY4" fmla="*/ 76200 h 609600"/>
                  <a:gd name="connsiteX5" fmla="*/ 152400 w 152400"/>
                  <a:gd name="connsiteY5" fmla="*/ 533400 h 609600"/>
                  <a:gd name="connsiteX6" fmla="*/ 76200 w 152400"/>
                  <a:gd name="connsiteY6" fmla="*/ 609600 h 609600"/>
                  <a:gd name="connsiteX7" fmla="*/ 0 w 152400"/>
                  <a:gd name="connsiteY7" fmla="*/ 533400 h 609600"/>
                  <a:gd name="connsiteX8" fmla="*/ 0 w 152400"/>
                  <a:gd name="connsiteY8" fmla="*/ 533400 h 609600"/>
                  <a:gd name="connsiteX9" fmla="*/ 0 w 152400"/>
                  <a:gd name="connsiteY9" fmla="*/ 762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" h="609600">
                    <a:moveTo>
                      <a:pt x="0" y="76200"/>
                    </a:moveTo>
                    <a:lnTo>
                      <a:pt x="36" y="73827"/>
                    </a:lnTo>
                    <a:cubicBezTo>
                      <a:pt x="1290" y="32841"/>
                      <a:pt x="34910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lnTo>
                      <a:pt x="152400" y="76200"/>
                    </a:lnTo>
                    <a:lnTo>
                      <a:pt x="152400" y="533400"/>
                    </a:lnTo>
                    <a:cubicBezTo>
                      <a:pt x="152400" y="575484"/>
                      <a:pt x="118284" y="609600"/>
                      <a:pt x="76200" y="609600"/>
                    </a:cubicBezTo>
                    <a:cubicBezTo>
                      <a:pt x="34116" y="609600"/>
                      <a:pt x="0" y="575484"/>
                      <a:pt x="0" y="533400"/>
                    </a:cubicBezTo>
                    <a:lnTo>
                      <a:pt x="0" y="5334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xmlns="" id="{F7F5C74E-87A8-26DF-6190-D22D5AF799F4}"/>
                  </a:ext>
                </a:extLst>
              </p:cNvPr>
              <p:cNvSpPr/>
              <p:nvPr/>
            </p:nvSpPr>
            <p:spPr>
              <a:xfrm>
                <a:off x="3209699" y="802397"/>
                <a:ext cx="152400" cy="838200"/>
              </a:xfrm>
              <a:custGeom>
                <a:avLst/>
                <a:gdLst>
                  <a:gd name="connsiteX0" fmla="*/ 0 w 152400"/>
                  <a:gd name="connsiteY0" fmla="*/ 76200 h 838200"/>
                  <a:gd name="connsiteX1" fmla="*/ 36 w 152400"/>
                  <a:gd name="connsiteY1" fmla="*/ 73827 h 838200"/>
                  <a:gd name="connsiteX2" fmla="*/ 76200 w 152400"/>
                  <a:gd name="connsiteY2" fmla="*/ 0 h 838200"/>
                  <a:gd name="connsiteX3" fmla="*/ 152400 w 152400"/>
                  <a:gd name="connsiteY3" fmla="*/ 76200 h 838200"/>
                  <a:gd name="connsiteX4" fmla="*/ 152400 w 152400"/>
                  <a:gd name="connsiteY4" fmla="*/ 76200 h 838200"/>
                  <a:gd name="connsiteX5" fmla="*/ 152400 w 152400"/>
                  <a:gd name="connsiteY5" fmla="*/ 762000 h 838200"/>
                  <a:gd name="connsiteX6" fmla="*/ 76200 w 152400"/>
                  <a:gd name="connsiteY6" fmla="*/ 838200 h 838200"/>
                  <a:gd name="connsiteX7" fmla="*/ 0 w 152400"/>
                  <a:gd name="connsiteY7" fmla="*/ 762000 h 838200"/>
                  <a:gd name="connsiteX8" fmla="*/ 0 w 152400"/>
                  <a:gd name="connsiteY8" fmla="*/ 762000 h 838200"/>
                  <a:gd name="connsiteX9" fmla="*/ 0 w 152400"/>
                  <a:gd name="connsiteY9" fmla="*/ 7620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" h="838200">
                    <a:moveTo>
                      <a:pt x="0" y="76200"/>
                    </a:moveTo>
                    <a:lnTo>
                      <a:pt x="36" y="73827"/>
                    </a:lnTo>
                    <a:cubicBezTo>
                      <a:pt x="1290" y="32841"/>
                      <a:pt x="34910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lnTo>
                      <a:pt x="152400" y="76200"/>
                    </a:lnTo>
                    <a:lnTo>
                      <a:pt x="152400" y="762000"/>
                    </a:lnTo>
                    <a:cubicBezTo>
                      <a:pt x="152400" y="804084"/>
                      <a:pt x="118284" y="838200"/>
                      <a:pt x="76200" y="838200"/>
                    </a:cubicBezTo>
                    <a:cubicBezTo>
                      <a:pt x="34116" y="838200"/>
                      <a:pt x="0" y="804084"/>
                      <a:pt x="0" y="762000"/>
                    </a:cubicBezTo>
                    <a:lnTo>
                      <a:pt x="0" y="7620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xmlns="" id="{54280DF9-7B6D-CDC4-D00D-853A47FDBA7B}"/>
                  </a:ext>
                </a:extLst>
              </p:cNvPr>
              <p:cNvSpPr/>
              <p:nvPr/>
            </p:nvSpPr>
            <p:spPr>
              <a:xfrm>
                <a:off x="2981099" y="1030997"/>
                <a:ext cx="152400" cy="609600"/>
              </a:xfrm>
              <a:custGeom>
                <a:avLst/>
                <a:gdLst>
                  <a:gd name="connsiteX0" fmla="*/ 0 w 152400"/>
                  <a:gd name="connsiteY0" fmla="*/ 76200 h 609600"/>
                  <a:gd name="connsiteX1" fmla="*/ 36 w 152400"/>
                  <a:gd name="connsiteY1" fmla="*/ 73827 h 609600"/>
                  <a:gd name="connsiteX2" fmla="*/ 76200 w 152400"/>
                  <a:gd name="connsiteY2" fmla="*/ 0 h 609600"/>
                  <a:gd name="connsiteX3" fmla="*/ 152400 w 152400"/>
                  <a:gd name="connsiteY3" fmla="*/ 76200 h 609600"/>
                  <a:gd name="connsiteX4" fmla="*/ 152400 w 152400"/>
                  <a:gd name="connsiteY4" fmla="*/ 76200 h 609600"/>
                  <a:gd name="connsiteX5" fmla="*/ 152400 w 152400"/>
                  <a:gd name="connsiteY5" fmla="*/ 533400 h 609600"/>
                  <a:gd name="connsiteX6" fmla="*/ 76200 w 152400"/>
                  <a:gd name="connsiteY6" fmla="*/ 609600 h 609600"/>
                  <a:gd name="connsiteX7" fmla="*/ 0 w 152400"/>
                  <a:gd name="connsiteY7" fmla="*/ 533400 h 609600"/>
                  <a:gd name="connsiteX8" fmla="*/ 0 w 152400"/>
                  <a:gd name="connsiteY8" fmla="*/ 533400 h 609600"/>
                  <a:gd name="connsiteX9" fmla="*/ 0 w 152400"/>
                  <a:gd name="connsiteY9" fmla="*/ 762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" h="609600">
                    <a:moveTo>
                      <a:pt x="0" y="76200"/>
                    </a:moveTo>
                    <a:lnTo>
                      <a:pt x="36" y="73827"/>
                    </a:lnTo>
                    <a:cubicBezTo>
                      <a:pt x="1290" y="32841"/>
                      <a:pt x="34910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lnTo>
                      <a:pt x="152400" y="76200"/>
                    </a:lnTo>
                    <a:lnTo>
                      <a:pt x="152400" y="533400"/>
                    </a:lnTo>
                    <a:cubicBezTo>
                      <a:pt x="152400" y="575484"/>
                      <a:pt x="118284" y="609600"/>
                      <a:pt x="76200" y="609600"/>
                    </a:cubicBezTo>
                    <a:cubicBezTo>
                      <a:pt x="34116" y="609600"/>
                      <a:pt x="0" y="575484"/>
                      <a:pt x="0" y="533400"/>
                    </a:cubicBezTo>
                    <a:lnTo>
                      <a:pt x="0" y="5334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xmlns="" id="{EAC6B3CD-0495-3454-1F01-1CECDD3D5647}"/>
                  </a:ext>
                </a:extLst>
              </p:cNvPr>
              <p:cNvSpPr/>
              <p:nvPr/>
            </p:nvSpPr>
            <p:spPr>
              <a:xfrm>
                <a:off x="2752499" y="148819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97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xmlns="" id="{DD2F93D2-6221-8A91-41E9-7A08B2DBABB1}"/>
              </a:ext>
            </a:extLst>
          </p:cNvPr>
          <p:cNvGrpSpPr/>
          <p:nvPr/>
        </p:nvGrpSpPr>
        <p:grpSpPr>
          <a:xfrm>
            <a:off x="297804" y="169053"/>
            <a:ext cx="3179050" cy="614323"/>
            <a:chOff x="297804" y="169053"/>
            <a:chExt cx="3179050" cy="614323"/>
          </a:xfrm>
        </p:grpSpPr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xmlns="" id="{4E0933D1-BA67-BC4B-5068-730D6DDB2F19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xmlns="" id="{C4E495E2-D42B-D408-B23A-F4D4ADF392FF}"/>
                </a:ext>
              </a:extLst>
            </p:cNvPr>
            <p:cNvSpPr txBox="1"/>
            <p:nvPr/>
          </p:nvSpPr>
          <p:spPr>
            <a:xfrm>
              <a:off x="412103" y="229378"/>
              <a:ext cx="3064751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</a:t>
              </a:r>
              <a:r>
                <a:rPr lang="ko-KR" altLang="en-US" sz="3000" dirty="0" smtClean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방법 및 환경</a:t>
              </a:r>
              <a:endParaRPr lang="ko-KR" altLang="en-US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4"/>
          <p:cNvGrpSpPr/>
          <p:nvPr/>
        </p:nvGrpSpPr>
        <p:grpSpPr>
          <a:xfrm>
            <a:off x="409371" y="2642817"/>
            <a:ext cx="2319417" cy="1714735"/>
            <a:chOff x="662438" y="1731877"/>
            <a:chExt cx="2038217" cy="1462670"/>
          </a:xfrm>
        </p:grpSpPr>
        <p:sp>
          <p:nvSpPr>
            <p:cNvPr id="497" name="Google Shape;497;p44"/>
            <p:cNvSpPr/>
            <p:nvPr/>
          </p:nvSpPr>
          <p:spPr>
            <a:xfrm>
              <a:off x="857143" y="1731877"/>
              <a:ext cx="613601" cy="711625"/>
            </a:xfrm>
            <a:custGeom>
              <a:avLst/>
              <a:gdLst/>
              <a:ahLst/>
              <a:cxnLst/>
              <a:rect l="l" t="t" r="r" b="b"/>
              <a:pathLst>
                <a:path w="5014" h="5815" extrusionOk="0">
                  <a:moveTo>
                    <a:pt x="2855" y="1"/>
                  </a:moveTo>
                  <a:cubicBezTo>
                    <a:pt x="2680" y="1"/>
                    <a:pt x="2511" y="78"/>
                    <a:pt x="2398" y="221"/>
                  </a:cubicBezTo>
                  <a:cubicBezTo>
                    <a:pt x="1458" y="1402"/>
                    <a:pt x="687" y="2715"/>
                    <a:pt x="109" y="4113"/>
                  </a:cubicBezTo>
                  <a:cubicBezTo>
                    <a:pt x="1" y="4390"/>
                    <a:pt x="97" y="4704"/>
                    <a:pt x="350" y="4848"/>
                  </a:cubicBezTo>
                  <a:cubicBezTo>
                    <a:pt x="796" y="5113"/>
                    <a:pt x="1410" y="5475"/>
                    <a:pt x="1844" y="5727"/>
                  </a:cubicBezTo>
                  <a:cubicBezTo>
                    <a:pt x="1938" y="5786"/>
                    <a:pt x="2043" y="5814"/>
                    <a:pt x="2146" y="5814"/>
                  </a:cubicBezTo>
                  <a:cubicBezTo>
                    <a:pt x="2321" y="5814"/>
                    <a:pt x="2494" y="5734"/>
                    <a:pt x="2615" y="5583"/>
                  </a:cubicBezTo>
                  <a:cubicBezTo>
                    <a:pt x="3555" y="4414"/>
                    <a:pt x="4326" y="3100"/>
                    <a:pt x="4905" y="1703"/>
                  </a:cubicBezTo>
                  <a:cubicBezTo>
                    <a:pt x="5014" y="1426"/>
                    <a:pt x="4917" y="1113"/>
                    <a:pt x="4652" y="968"/>
                  </a:cubicBezTo>
                  <a:cubicBezTo>
                    <a:pt x="4218" y="703"/>
                    <a:pt x="3603" y="341"/>
                    <a:pt x="3169" y="88"/>
                  </a:cubicBezTo>
                  <a:cubicBezTo>
                    <a:pt x="3069" y="29"/>
                    <a:pt x="2961" y="1"/>
                    <a:pt x="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857143" y="1848628"/>
              <a:ext cx="613601" cy="594877"/>
            </a:xfrm>
            <a:custGeom>
              <a:avLst/>
              <a:gdLst/>
              <a:ahLst/>
              <a:cxnLst/>
              <a:rect l="l" t="t" r="r" b="b"/>
              <a:pathLst>
                <a:path w="5014" h="4861" extrusionOk="0">
                  <a:moveTo>
                    <a:pt x="4603" y="0"/>
                  </a:moveTo>
                  <a:cubicBezTo>
                    <a:pt x="4420" y="0"/>
                    <a:pt x="3893" y="399"/>
                    <a:pt x="2820" y="2231"/>
                  </a:cubicBezTo>
                  <a:cubicBezTo>
                    <a:pt x="2349" y="3032"/>
                    <a:pt x="1780" y="3324"/>
                    <a:pt x="1283" y="3324"/>
                  </a:cubicBezTo>
                  <a:cubicBezTo>
                    <a:pt x="854" y="3324"/>
                    <a:pt x="478" y="3106"/>
                    <a:pt x="266" y="2810"/>
                  </a:cubicBezTo>
                  <a:cubicBezTo>
                    <a:pt x="205" y="2918"/>
                    <a:pt x="157" y="3038"/>
                    <a:pt x="109" y="3159"/>
                  </a:cubicBezTo>
                  <a:cubicBezTo>
                    <a:pt x="1" y="3436"/>
                    <a:pt x="97" y="3750"/>
                    <a:pt x="350" y="3894"/>
                  </a:cubicBezTo>
                  <a:cubicBezTo>
                    <a:pt x="796" y="4159"/>
                    <a:pt x="1410" y="4521"/>
                    <a:pt x="1844" y="4773"/>
                  </a:cubicBezTo>
                  <a:cubicBezTo>
                    <a:pt x="1938" y="4832"/>
                    <a:pt x="2043" y="4860"/>
                    <a:pt x="2146" y="4860"/>
                  </a:cubicBezTo>
                  <a:cubicBezTo>
                    <a:pt x="2321" y="4860"/>
                    <a:pt x="2494" y="4780"/>
                    <a:pt x="2615" y="4629"/>
                  </a:cubicBezTo>
                  <a:cubicBezTo>
                    <a:pt x="3555" y="3460"/>
                    <a:pt x="4326" y="2146"/>
                    <a:pt x="4905" y="749"/>
                  </a:cubicBezTo>
                  <a:cubicBezTo>
                    <a:pt x="5014" y="472"/>
                    <a:pt x="4917" y="159"/>
                    <a:pt x="4652" y="14"/>
                  </a:cubicBezTo>
                  <a:cubicBezTo>
                    <a:pt x="4640" y="5"/>
                    <a:pt x="4624" y="0"/>
                    <a:pt x="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1123318" y="1900027"/>
              <a:ext cx="320507" cy="516066"/>
            </a:xfrm>
            <a:custGeom>
              <a:avLst/>
              <a:gdLst/>
              <a:ahLst/>
              <a:cxnLst/>
              <a:rect l="l" t="t" r="r" b="b"/>
              <a:pathLst>
                <a:path w="2619" h="4217" extrusionOk="0">
                  <a:moveTo>
                    <a:pt x="2471" y="1"/>
                  </a:moveTo>
                  <a:cubicBezTo>
                    <a:pt x="2444" y="1"/>
                    <a:pt x="2417" y="9"/>
                    <a:pt x="2392" y="28"/>
                  </a:cubicBezTo>
                  <a:cubicBezTo>
                    <a:pt x="2357" y="52"/>
                    <a:pt x="2332" y="76"/>
                    <a:pt x="2308" y="112"/>
                  </a:cubicBezTo>
                  <a:cubicBezTo>
                    <a:pt x="1368" y="1281"/>
                    <a:pt x="609" y="2570"/>
                    <a:pt x="43" y="3956"/>
                  </a:cubicBezTo>
                  <a:cubicBezTo>
                    <a:pt x="30" y="3980"/>
                    <a:pt x="19" y="4016"/>
                    <a:pt x="19" y="4040"/>
                  </a:cubicBezTo>
                  <a:cubicBezTo>
                    <a:pt x="1" y="4138"/>
                    <a:pt x="75" y="4217"/>
                    <a:pt x="159" y="4217"/>
                  </a:cubicBezTo>
                  <a:cubicBezTo>
                    <a:pt x="188" y="4217"/>
                    <a:pt x="219" y="4207"/>
                    <a:pt x="247" y="4185"/>
                  </a:cubicBezTo>
                  <a:lnTo>
                    <a:pt x="320" y="4112"/>
                  </a:lnTo>
                  <a:cubicBezTo>
                    <a:pt x="1248" y="2944"/>
                    <a:pt x="2007" y="1654"/>
                    <a:pt x="2585" y="269"/>
                  </a:cubicBezTo>
                  <a:cubicBezTo>
                    <a:pt x="2598" y="232"/>
                    <a:pt x="2609" y="196"/>
                    <a:pt x="2609" y="160"/>
                  </a:cubicBezTo>
                  <a:cubicBezTo>
                    <a:pt x="2618" y="70"/>
                    <a:pt x="2547" y="1"/>
                    <a:pt x="2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2085586" y="2457099"/>
              <a:ext cx="615069" cy="710891"/>
            </a:xfrm>
            <a:custGeom>
              <a:avLst/>
              <a:gdLst/>
              <a:ahLst/>
              <a:cxnLst/>
              <a:rect l="l" t="t" r="r" b="b"/>
              <a:pathLst>
                <a:path w="5026" h="5809" extrusionOk="0">
                  <a:moveTo>
                    <a:pt x="2874" y="1"/>
                  </a:moveTo>
                  <a:cubicBezTo>
                    <a:pt x="2698" y="1"/>
                    <a:pt x="2525" y="78"/>
                    <a:pt x="2410" y="224"/>
                  </a:cubicBezTo>
                  <a:cubicBezTo>
                    <a:pt x="1459" y="1405"/>
                    <a:pt x="687" y="2718"/>
                    <a:pt x="121" y="4104"/>
                  </a:cubicBezTo>
                  <a:cubicBezTo>
                    <a:pt x="0" y="4381"/>
                    <a:pt x="109" y="4694"/>
                    <a:pt x="362" y="4851"/>
                  </a:cubicBezTo>
                  <a:cubicBezTo>
                    <a:pt x="795" y="5104"/>
                    <a:pt x="1411" y="5465"/>
                    <a:pt x="1856" y="5730"/>
                  </a:cubicBezTo>
                  <a:cubicBezTo>
                    <a:pt x="1948" y="5783"/>
                    <a:pt x="2051" y="5809"/>
                    <a:pt x="2152" y="5809"/>
                  </a:cubicBezTo>
                  <a:cubicBezTo>
                    <a:pt x="2328" y="5809"/>
                    <a:pt x="2500" y="5731"/>
                    <a:pt x="2616" y="5586"/>
                  </a:cubicBezTo>
                  <a:cubicBezTo>
                    <a:pt x="3567" y="4405"/>
                    <a:pt x="4338" y="3092"/>
                    <a:pt x="4917" y="1694"/>
                  </a:cubicBezTo>
                  <a:cubicBezTo>
                    <a:pt x="5026" y="1429"/>
                    <a:pt x="4917" y="1115"/>
                    <a:pt x="4664" y="958"/>
                  </a:cubicBezTo>
                  <a:cubicBezTo>
                    <a:pt x="4230" y="706"/>
                    <a:pt x="3615" y="344"/>
                    <a:pt x="3170" y="79"/>
                  </a:cubicBezTo>
                  <a:cubicBezTo>
                    <a:pt x="3077" y="26"/>
                    <a:pt x="2975" y="1"/>
                    <a:pt x="2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2089991" y="2459669"/>
              <a:ext cx="373251" cy="572971"/>
            </a:xfrm>
            <a:custGeom>
              <a:avLst/>
              <a:gdLst/>
              <a:ahLst/>
              <a:cxnLst/>
              <a:rect l="l" t="t" r="r" b="b"/>
              <a:pathLst>
                <a:path w="3050" h="4682" extrusionOk="0">
                  <a:moveTo>
                    <a:pt x="2731" y="0"/>
                  </a:moveTo>
                  <a:cubicBezTo>
                    <a:pt x="2693" y="0"/>
                    <a:pt x="2654" y="7"/>
                    <a:pt x="2615" y="21"/>
                  </a:cubicBezTo>
                  <a:cubicBezTo>
                    <a:pt x="2531" y="58"/>
                    <a:pt x="2435" y="118"/>
                    <a:pt x="2374" y="203"/>
                  </a:cubicBezTo>
                  <a:cubicBezTo>
                    <a:pt x="1423" y="1384"/>
                    <a:pt x="651" y="2697"/>
                    <a:pt x="85" y="4083"/>
                  </a:cubicBezTo>
                  <a:cubicBezTo>
                    <a:pt x="1" y="4287"/>
                    <a:pt x="36" y="4517"/>
                    <a:pt x="157" y="4673"/>
                  </a:cubicBezTo>
                  <a:cubicBezTo>
                    <a:pt x="189" y="4679"/>
                    <a:pt x="220" y="4681"/>
                    <a:pt x="252" y="4681"/>
                  </a:cubicBezTo>
                  <a:cubicBezTo>
                    <a:pt x="424" y="4681"/>
                    <a:pt x="589" y="4599"/>
                    <a:pt x="711" y="4456"/>
                  </a:cubicBezTo>
                  <a:cubicBezTo>
                    <a:pt x="1651" y="3275"/>
                    <a:pt x="2422" y="1974"/>
                    <a:pt x="3001" y="576"/>
                  </a:cubicBezTo>
                  <a:cubicBezTo>
                    <a:pt x="3037" y="468"/>
                    <a:pt x="3049" y="371"/>
                    <a:pt x="3037" y="262"/>
                  </a:cubicBezTo>
                  <a:cubicBezTo>
                    <a:pt x="3018" y="108"/>
                    <a:pt x="2883" y="0"/>
                    <a:pt x="2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2085586" y="2574339"/>
              <a:ext cx="615069" cy="593653"/>
            </a:xfrm>
            <a:custGeom>
              <a:avLst/>
              <a:gdLst/>
              <a:ahLst/>
              <a:cxnLst/>
              <a:rect l="l" t="t" r="r" b="b"/>
              <a:pathLst>
                <a:path w="5026" h="4851" extrusionOk="0">
                  <a:moveTo>
                    <a:pt x="4664" y="0"/>
                  </a:moveTo>
                  <a:cubicBezTo>
                    <a:pt x="4544" y="699"/>
                    <a:pt x="3904" y="2001"/>
                    <a:pt x="3170" y="3109"/>
                  </a:cubicBezTo>
                  <a:cubicBezTo>
                    <a:pt x="2825" y="3627"/>
                    <a:pt x="2414" y="3815"/>
                    <a:pt x="2007" y="3815"/>
                  </a:cubicBezTo>
                  <a:cubicBezTo>
                    <a:pt x="1276" y="3815"/>
                    <a:pt x="559" y="3207"/>
                    <a:pt x="265" y="2796"/>
                  </a:cubicBezTo>
                  <a:cubicBezTo>
                    <a:pt x="217" y="2916"/>
                    <a:pt x="169" y="3037"/>
                    <a:pt x="121" y="3146"/>
                  </a:cubicBezTo>
                  <a:cubicBezTo>
                    <a:pt x="0" y="3423"/>
                    <a:pt x="109" y="3736"/>
                    <a:pt x="362" y="3893"/>
                  </a:cubicBezTo>
                  <a:cubicBezTo>
                    <a:pt x="795" y="4146"/>
                    <a:pt x="1411" y="4507"/>
                    <a:pt x="1856" y="4772"/>
                  </a:cubicBezTo>
                  <a:cubicBezTo>
                    <a:pt x="1948" y="4825"/>
                    <a:pt x="2051" y="4851"/>
                    <a:pt x="2152" y="4851"/>
                  </a:cubicBezTo>
                  <a:cubicBezTo>
                    <a:pt x="2328" y="4851"/>
                    <a:pt x="2500" y="4773"/>
                    <a:pt x="2616" y="4628"/>
                  </a:cubicBezTo>
                  <a:cubicBezTo>
                    <a:pt x="3567" y="3447"/>
                    <a:pt x="4338" y="2134"/>
                    <a:pt x="4917" y="736"/>
                  </a:cubicBezTo>
                  <a:cubicBezTo>
                    <a:pt x="5026" y="471"/>
                    <a:pt x="4917" y="157"/>
                    <a:pt x="4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2112509" y="2484023"/>
              <a:ext cx="320874" cy="514842"/>
            </a:xfrm>
            <a:custGeom>
              <a:avLst/>
              <a:gdLst/>
              <a:ahLst/>
              <a:cxnLst/>
              <a:rect l="l" t="t" r="r" b="b"/>
              <a:pathLst>
                <a:path w="2622" h="4207" extrusionOk="0">
                  <a:moveTo>
                    <a:pt x="2475" y="1"/>
                  </a:moveTo>
                  <a:cubicBezTo>
                    <a:pt x="2448" y="1"/>
                    <a:pt x="2421" y="9"/>
                    <a:pt x="2396" y="28"/>
                  </a:cubicBezTo>
                  <a:cubicBezTo>
                    <a:pt x="2359" y="39"/>
                    <a:pt x="2335" y="76"/>
                    <a:pt x="2311" y="100"/>
                  </a:cubicBezTo>
                  <a:cubicBezTo>
                    <a:pt x="1371" y="1268"/>
                    <a:pt x="612" y="2570"/>
                    <a:pt x="45" y="3944"/>
                  </a:cubicBezTo>
                  <a:cubicBezTo>
                    <a:pt x="34" y="3980"/>
                    <a:pt x="21" y="4004"/>
                    <a:pt x="10" y="4040"/>
                  </a:cubicBezTo>
                  <a:cubicBezTo>
                    <a:pt x="1" y="4136"/>
                    <a:pt x="74" y="4207"/>
                    <a:pt x="156" y="4207"/>
                  </a:cubicBezTo>
                  <a:cubicBezTo>
                    <a:pt x="187" y="4207"/>
                    <a:pt x="220" y="4196"/>
                    <a:pt x="251" y="4173"/>
                  </a:cubicBezTo>
                  <a:cubicBezTo>
                    <a:pt x="275" y="4161"/>
                    <a:pt x="299" y="4137"/>
                    <a:pt x="310" y="4112"/>
                  </a:cubicBezTo>
                  <a:cubicBezTo>
                    <a:pt x="1250" y="2944"/>
                    <a:pt x="2010" y="1643"/>
                    <a:pt x="2588" y="269"/>
                  </a:cubicBezTo>
                  <a:cubicBezTo>
                    <a:pt x="2600" y="232"/>
                    <a:pt x="2612" y="184"/>
                    <a:pt x="2612" y="148"/>
                  </a:cubicBezTo>
                  <a:cubicBezTo>
                    <a:pt x="2621" y="68"/>
                    <a:pt x="2551" y="1"/>
                    <a:pt x="2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1228809" y="2065362"/>
              <a:ext cx="1098705" cy="769387"/>
            </a:xfrm>
            <a:custGeom>
              <a:avLst/>
              <a:gdLst/>
              <a:ahLst/>
              <a:cxnLst/>
              <a:rect l="l" t="t" r="r" b="b"/>
              <a:pathLst>
                <a:path w="8978" h="6287" extrusionOk="0">
                  <a:moveTo>
                    <a:pt x="975" y="0"/>
                  </a:moveTo>
                  <a:cubicBezTo>
                    <a:pt x="928" y="0"/>
                    <a:pt x="882" y="12"/>
                    <a:pt x="844" y="38"/>
                  </a:cubicBezTo>
                  <a:cubicBezTo>
                    <a:pt x="627" y="171"/>
                    <a:pt x="458" y="460"/>
                    <a:pt x="325" y="689"/>
                  </a:cubicBezTo>
                  <a:cubicBezTo>
                    <a:pt x="193" y="906"/>
                    <a:pt x="24" y="1207"/>
                    <a:pt x="12" y="1448"/>
                  </a:cubicBezTo>
                  <a:cubicBezTo>
                    <a:pt x="0" y="1545"/>
                    <a:pt x="49" y="1629"/>
                    <a:pt x="121" y="1677"/>
                  </a:cubicBezTo>
                  <a:cubicBezTo>
                    <a:pt x="1398" y="2557"/>
                    <a:pt x="2639" y="3340"/>
                    <a:pt x="3940" y="4087"/>
                  </a:cubicBezTo>
                  <a:cubicBezTo>
                    <a:pt x="5206" y="4858"/>
                    <a:pt x="6508" y="5570"/>
                    <a:pt x="7893" y="6256"/>
                  </a:cubicBezTo>
                  <a:cubicBezTo>
                    <a:pt x="7925" y="6277"/>
                    <a:pt x="7961" y="6287"/>
                    <a:pt x="7999" y="6287"/>
                  </a:cubicBezTo>
                  <a:cubicBezTo>
                    <a:pt x="8048" y="6287"/>
                    <a:pt x="8099" y="6271"/>
                    <a:pt x="8146" y="6244"/>
                  </a:cubicBezTo>
                  <a:cubicBezTo>
                    <a:pt x="8351" y="6111"/>
                    <a:pt x="8532" y="5822"/>
                    <a:pt x="8653" y="5605"/>
                  </a:cubicBezTo>
                  <a:cubicBezTo>
                    <a:pt x="8797" y="5364"/>
                    <a:pt x="8966" y="5088"/>
                    <a:pt x="8977" y="4834"/>
                  </a:cubicBezTo>
                  <a:cubicBezTo>
                    <a:pt x="8977" y="4738"/>
                    <a:pt x="8942" y="4654"/>
                    <a:pt x="8869" y="4606"/>
                  </a:cubicBezTo>
                  <a:cubicBezTo>
                    <a:pt x="7592" y="3738"/>
                    <a:pt x="6339" y="2943"/>
                    <a:pt x="5049" y="2196"/>
                  </a:cubicBezTo>
                  <a:cubicBezTo>
                    <a:pt x="3772" y="1436"/>
                    <a:pt x="2470" y="713"/>
                    <a:pt x="1096" y="26"/>
                  </a:cubicBezTo>
                  <a:cubicBezTo>
                    <a:pt x="1057" y="9"/>
                    <a:pt x="1016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1503060" y="2286747"/>
              <a:ext cx="514720" cy="309860"/>
            </a:xfrm>
            <a:custGeom>
              <a:avLst/>
              <a:gdLst/>
              <a:ahLst/>
              <a:cxnLst/>
              <a:rect l="l" t="t" r="r" b="b"/>
              <a:pathLst>
                <a:path w="4206" h="2532" extrusionOk="0">
                  <a:moveTo>
                    <a:pt x="2133" y="1"/>
                  </a:moveTo>
                  <a:cubicBezTo>
                    <a:pt x="1627" y="290"/>
                    <a:pt x="1121" y="579"/>
                    <a:pt x="615" y="893"/>
                  </a:cubicBezTo>
                  <a:lnTo>
                    <a:pt x="1" y="1254"/>
                  </a:lnTo>
                  <a:cubicBezTo>
                    <a:pt x="555" y="1603"/>
                    <a:pt x="1121" y="1953"/>
                    <a:pt x="1699" y="2278"/>
                  </a:cubicBezTo>
                  <a:lnTo>
                    <a:pt x="2133" y="2532"/>
                  </a:lnTo>
                  <a:cubicBezTo>
                    <a:pt x="2832" y="2122"/>
                    <a:pt x="3519" y="1688"/>
                    <a:pt x="4206" y="1230"/>
                  </a:cubicBezTo>
                  <a:cubicBezTo>
                    <a:pt x="3748" y="941"/>
                    <a:pt x="3278" y="663"/>
                    <a:pt x="2808" y="387"/>
                  </a:cubicBezTo>
                  <a:cubicBezTo>
                    <a:pt x="2579" y="253"/>
                    <a:pt x="2363" y="121"/>
                    <a:pt x="2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1228809" y="2210137"/>
              <a:ext cx="1098705" cy="624615"/>
            </a:xfrm>
            <a:custGeom>
              <a:avLst/>
              <a:gdLst/>
              <a:ahLst/>
              <a:cxnLst/>
              <a:rect l="l" t="t" r="r" b="b"/>
              <a:pathLst>
                <a:path w="8978" h="5104" extrusionOk="0">
                  <a:moveTo>
                    <a:pt x="73" y="0"/>
                  </a:moveTo>
                  <a:cubicBezTo>
                    <a:pt x="36" y="97"/>
                    <a:pt x="12" y="181"/>
                    <a:pt x="12" y="265"/>
                  </a:cubicBezTo>
                  <a:cubicBezTo>
                    <a:pt x="0" y="362"/>
                    <a:pt x="49" y="446"/>
                    <a:pt x="121" y="494"/>
                  </a:cubicBezTo>
                  <a:cubicBezTo>
                    <a:pt x="1398" y="1374"/>
                    <a:pt x="2639" y="2157"/>
                    <a:pt x="3940" y="2904"/>
                  </a:cubicBezTo>
                  <a:cubicBezTo>
                    <a:pt x="5206" y="3675"/>
                    <a:pt x="6508" y="4387"/>
                    <a:pt x="7893" y="5073"/>
                  </a:cubicBezTo>
                  <a:cubicBezTo>
                    <a:pt x="7925" y="5094"/>
                    <a:pt x="7961" y="5104"/>
                    <a:pt x="7999" y="5104"/>
                  </a:cubicBezTo>
                  <a:cubicBezTo>
                    <a:pt x="8048" y="5104"/>
                    <a:pt x="8099" y="5088"/>
                    <a:pt x="8146" y="5061"/>
                  </a:cubicBezTo>
                  <a:cubicBezTo>
                    <a:pt x="8351" y="4928"/>
                    <a:pt x="8532" y="4639"/>
                    <a:pt x="8653" y="4422"/>
                  </a:cubicBezTo>
                  <a:cubicBezTo>
                    <a:pt x="8797" y="4181"/>
                    <a:pt x="8966" y="3905"/>
                    <a:pt x="8977" y="3651"/>
                  </a:cubicBezTo>
                  <a:cubicBezTo>
                    <a:pt x="8977" y="3555"/>
                    <a:pt x="8942" y="3471"/>
                    <a:pt x="8869" y="3423"/>
                  </a:cubicBezTo>
                  <a:cubicBezTo>
                    <a:pt x="8845" y="3410"/>
                    <a:pt x="8833" y="3410"/>
                    <a:pt x="8821" y="3399"/>
                  </a:cubicBezTo>
                  <a:cubicBezTo>
                    <a:pt x="8760" y="3567"/>
                    <a:pt x="8653" y="3736"/>
                    <a:pt x="8568" y="3892"/>
                  </a:cubicBezTo>
                  <a:cubicBezTo>
                    <a:pt x="8436" y="4109"/>
                    <a:pt x="8254" y="4398"/>
                    <a:pt x="8050" y="4531"/>
                  </a:cubicBezTo>
                  <a:cubicBezTo>
                    <a:pt x="8005" y="4563"/>
                    <a:pt x="7957" y="4578"/>
                    <a:pt x="7911" y="4578"/>
                  </a:cubicBezTo>
                  <a:cubicBezTo>
                    <a:pt x="7870" y="4578"/>
                    <a:pt x="7831" y="4566"/>
                    <a:pt x="7796" y="4543"/>
                  </a:cubicBezTo>
                  <a:cubicBezTo>
                    <a:pt x="6411" y="3856"/>
                    <a:pt x="5121" y="3145"/>
                    <a:pt x="3844" y="2374"/>
                  </a:cubicBezTo>
                  <a:cubicBezTo>
                    <a:pt x="2567" y="1639"/>
                    <a:pt x="1337" y="868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662438" y="2484023"/>
              <a:ext cx="616660" cy="710524"/>
            </a:xfrm>
            <a:custGeom>
              <a:avLst/>
              <a:gdLst/>
              <a:ahLst/>
              <a:cxnLst/>
              <a:rect l="l" t="t" r="r" b="b"/>
              <a:pathLst>
                <a:path w="5039" h="5806" extrusionOk="0">
                  <a:moveTo>
                    <a:pt x="2150" y="1"/>
                  </a:moveTo>
                  <a:cubicBezTo>
                    <a:pt x="2045" y="1"/>
                    <a:pt x="1940" y="29"/>
                    <a:pt x="1844" y="88"/>
                  </a:cubicBezTo>
                  <a:cubicBezTo>
                    <a:pt x="1399" y="341"/>
                    <a:pt x="796" y="714"/>
                    <a:pt x="350" y="979"/>
                  </a:cubicBezTo>
                  <a:cubicBezTo>
                    <a:pt x="97" y="1124"/>
                    <a:pt x="1" y="1437"/>
                    <a:pt x="109" y="1715"/>
                  </a:cubicBezTo>
                  <a:cubicBezTo>
                    <a:pt x="700" y="3113"/>
                    <a:pt x="1483" y="4414"/>
                    <a:pt x="2435" y="5583"/>
                  </a:cubicBezTo>
                  <a:cubicBezTo>
                    <a:pt x="2550" y="5728"/>
                    <a:pt x="2723" y="5806"/>
                    <a:pt x="2899" y="5806"/>
                  </a:cubicBezTo>
                  <a:cubicBezTo>
                    <a:pt x="3000" y="5806"/>
                    <a:pt x="3102" y="5780"/>
                    <a:pt x="3194" y="5727"/>
                  </a:cubicBezTo>
                  <a:cubicBezTo>
                    <a:pt x="3640" y="5462"/>
                    <a:pt x="4243" y="5089"/>
                    <a:pt x="4688" y="4835"/>
                  </a:cubicBezTo>
                  <a:cubicBezTo>
                    <a:pt x="4942" y="4679"/>
                    <a:pt x="5038" y="4366"/>
                    <a:pt x="4929" y="4088"/>
                  </a:cubicBezTo>
                  <a:cubicBezTo>
                    <a:pt x="4339" y="2703"/>
                    <a:pt x="3555" y="1389"/>
                    <a:pt x="2604" y="221"/>
                  </a:cubicBezTo>
                  <a:cubicBezTo>
                    <a:pt x="2491" y="78"/>
                    <a:pt x="2322" y="1"/>
                    <a:pt x="2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870360" y="2484023"/>
              <a:ext cx="408741" cy="710524"/>
            </a:xfrm>
            <a:custGeom>
              <a:avLst/>
              <a:gdLst/>
              <a:ahLst/>
              <a:cxnLst/>
              <a:rect l="l" t="t" r="r" b="b"/>
              <a:pathLst>
                <a:path w="3340" h="5806" extrusionOk="0">
                  <a:moveTo>
                    <a:pt x="451" y="1"/>
                  </a:moveTo>
                  <a:cubicBezTo>
                    <a:pt x="346" y="1"/>
                    <a:pt x="241" y="29"/>
                    <a:pt x="145" y="88"/>
                  </a:cubicBezTo>
                  <a:cubicBezTo>
                    <a:pt x="13" y="160"/>
                    <a:pt x="1" y="738"/>
                    <a:pt x="1206" y="2763"/>
                  </a:cubicBezTo>
                  <a:cubicBezTo>
                    <a:pt x="2110" y="4245"/>
                    <a:pt x="1278" y="5185"/>
                    <a:pt x="495" y="5282"/>
                  </a:cubicBezTo>
                  <a:cubicBezTo>
                    <a:pt x="579" y="5378"/>
                    <a:pt x="651" y="5486"/>
                    <a:pt x="736" y="5583"/>
                  </a:cubicBezTo>
                  <a:cubicBezTo>
                    <a:pt x="851" y="5728"/>
                    <a:pt x="1024" y="5806"/>
                    <a:pt x="1200" y="5806"/>
                  </a:cubicBezTo>
                  <a:cubicBezTo>
                    <a:pt x="1301" y="5806"/>
                    <a:pt x="1403" y="5780"/>
                    <a:pt x="1495" y="5727"/>
                  </a:cubicBezTo>
                  <a:cubicBezTo>
                    <a:pt x="1941" y="5462"/>
                    <a:pt x="2544" y="5089"/>
                    <a:pt x="2989" y="4835"/>
                  </a:cubicBezTo>
                  <a:cubicBezTo>
                    <a:pt x="3243" y="4679"/>
                    <a:pt x="3339" y="4366"/>
                    <a:pt x="3230" y="4088"/>
                  </a:cubicBezTo>
                  <a:cubicBezTo>
                    <a:pt x="2640" y="2703"/>
                    <a:pt x="1856" y="1389"/>
                    <a:pt x="905" y="221"/>
                  </a:cubicBezTo>
                  <a:cubicBezTo>
                    <a:pt x="792" y="78"/>
                    <a:pt x="623" y="1"/>
                    <a:pt x="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928245" y="2510579"/>
              <a:ext cx="324790" cy="513374"/>
            </a:xfrm>
            <a:custGeom>
              <a:avLst/>
              <a:gdLst/>
              <a:ahLst/>
              <a:cxnLst/>
              <a:rect l="l" t="t" r="r" b="b"/>
              <a:pathLst>
                <a:path w="2654" h="4195" extrusionOk="0">
                  <a:moveTo>
                    <a:pt x="148" y="1"/>
                  </a:moveTo>
                  <a:cubicBezTo>
                    <a:pt x="72" y="1"/>
                    <a:pt x="1" y="70"/>
                    <a:pt x="10" y="160"/>
                  </a:cubicBezTo>
                  <a:cubicBezTo>
                    <a:pt x="10" y="196"/>
                    <a:pt x="22" y="232"/>
                    <a:pt x="46" y="269"/>
                  </a:cubicBezTo>
                  <a:cubicBezTo>
                    <a:pt x="625" y="1642"/>
                    <a:pt x="1396" y="2931"/>
                    <a:pt x="2336" y="4101"/>
                  </a:cubicBezTo>
                  <a:cubicBezTo>
                    <a:pt x="2360" y="4125"/>
                    <a:pt x="2371" y="4149"/>
                    <a:pt x="2396" y="4161"/>
                  </a:cubicBezTo>
                  <a:cubicBezTo>
                    <a:pt x="2426" y="4184"/>
                    <a:pt x="2460" y="4195"/>
                    <a:pt x="2492" y="4195"/>
                  </a:cubicBezTo>
                  <a:cubicBezTo>
                    <a:pt x="2577" y="4195"/>
                    <a:pt x="2654" y="4124"/>
                    <a:pt x="2637" y="4028"/>
                  </a:cubicBezTo>
                  <a:cubicBezTo>
                    <a:pt x="2625" y="3992"/>
                    <a:pt x="2625" y="3968"/>
                    <a:pt x="2612" y="3932"/>
                  </a:cubicBezTo>
                  <a:cubicBezTo>
                    <a:pt x="2034" y="2558"/>
                    <a:pt x="1251" y="1268"/>
                    <a:pt x="311" y="100"/>
                  </a:cubicBezTo>
                  <a:cubicBezTo>
                    <a:pt x="287" y="76"/>
                    <a:pt x="263" y="52"/>
                    <a:pt x="226" y="28"/>
                  </a:cubicBezTo>
                  <a:cubicBezTo>
                    <a:pt x="202" y="9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1886475" y="1751091"/>
              <a:ext cx="618006" cy="710157"/>
            </a:xfrm>
            <a:custGeom>
              <a:avLst/>
              <a:gdLst/>
              <a:ahLst/>
              <a:cxnLst/>
              <a:rect l="l" t="t" r="r" b="b"/>
              <a:pathLst>
                <a:path w="5050" h="5803" extrusionOk="0">
                  <a:moveTo>
                    <a:pt x="2150" y="0"/>
                  </a:moveTo>
                  <a:cubicBezTo>
                    <a:pt x="2045" y="0"/>
                    <a:pt x="1940" y="29"/>
                    <a:pt x="1844" y="88"/>
                  </a:cubicBezTo>
                  <a:cubicBezTo>
                    <a:pt x="1410" y="341"/>
                    <a:pt x="796" y="715"/>
                    <a:pt x="362" y="967"/>
                  </a:cubicBezTo>
                  <a:cubicBezTo>
                    <a:pt x="109" y="1124"/>
                    <a:pt x="1" y="1438"/>
                    <a:pt x="121" y="1714"/>
                  </a:cubicBezTo>
                  <a:cubicBezTo>
                    <a:pt x="700" y="3101"/>
                    <a:pt x="1483" y="4414"/>
                    <a:pt x="2435" y="5583"/>
                  </a:cubicBezTo>
                  <a:cubicBezTo>
                    <a:pt x="2555" y="5725"/>
                    <a:pt x="2727" y="5803"/>
                    <a:pt x="2900" y="5803"/>
                  </a:cubicBezTo>
                  <a:cubicBezTo>
                    <a:pt x="3005" y="5803"/>
                    <a:pt x="3111" y="5774"/>
                    <a:pt x="3206" y="5715"/>
                  </a:cubicBezTo>
                  <a:cubicBezTo>
                    <a:pt x="3640" y="5462"/>
                    <a:pt x="4254" y="5088"/>
                    <a:pt x="4688" y="4836"/>
                  </a:cubicBezTo>
                  <a:cubicBezTo>
                    <a:pt x="4941" y="4679"/>
                    <a:pt x="5049" y="4365"/>
                    <a:pt x="4929" y="4089"/>
                  </a:cubicBezTo>
                  <a:cubicBezTo>
                    <a:pt x="4351" y="2702"/>
                    <a:pt x="3568" y="1389"/>
                    <a:pt x="2615" y="220"/>
                  </a:cubicBezTo>
                  <a:cubicBezTo>
                    <a:pt x="2495" y="78"/>
                    <a:pt x="2324" y="0"/>
                    <a:pt x="2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1893817" y="1890359"/>
              <a:ext cx="377657" cy="571136"/>
            </a:xfrm>
            <a:custGeom>
              <a:avLst/>
              <a:gdLst/>
              <a:ahLst/>
              <a:cxnLst/>
              <a:rect l="l" t="t" r="r" b="b"/>
              <a:pathLst>
                <a:path w="3086" h="4667" extrusionOk="0">
                  <a:moveTo>
                    <a:pt x="319" y="1"/>
                  </a:moveTo>
                  <a:cubicBezTo>
                    <a:pt x="167" y="1"/>
                    <a:pt x="32" y="109"/>
                    <a:pt x="13" y="263"/>
                  </a:cubicBezTo>
                  <a:cubicBezTo>
                    <a:pt x="1" y="372"/>
                    <a:pt x="13" y="480"/>
                    <a:pt x="61" y="576"/>
                  </a:cubicBezTo>
                  <a:cubicBezTo>
                    <a:pt x="640" y="1963"/>
                    <a:pt x="1423" y="3276"/>
                    <a:pt x="2375" y="4445"/>
                  </a:cubicBezTo>
                  <a:cubicBezTo>
                    <a:pt x="2491" y="4593"/>
                    <a:pt x="2671" y="4666"/>
                    <a:pt x="2852" y="4666"/>
                  </a:cubicBezTo>
                  <a:cubicBezTo>
                    <a:pt x="2878" y="4666"/>
                    <a:pt x="2904" y="4665"/>
                    <a:pt x="2929" y="4662"/>
                  </a:cubicBezTo>
                  <a:cubicBezTo>
                    <a:pt x="3050" y="4493"/>
                    <a:pt x="3085" y="4276"/>
                    <a:pt x="3002" y="4071"/>
                  </a:cubicBezTo>
                  <a:cubicBezTo>
                    <a:pt x="2411" y="2686"/>
                    <a:pt x="1639" y="1372"/>
                    <a:pt x="688" y="203"/>
                  </a:cubicBezTo>
                  <a:cubicBezTo>
                    <a:pt x="616" y="118"/>
                    <a:pt x="531" y="59"/>
                    <a:pt x="434" y="22"/>
                  </a:cubicBezTo>
                  <a:cubicBezTo>
                    <a:pt x="396" y="7"/>
                    <a:pt x="357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112142" y="1751091"/>
              <a:ext cx="392342" cy="710157"/>
            </a:xfrm>
            <a:custGeom>
              <a:avLst/>
              <a:gdLst/>
              <a:ahLst/>
              <a:cxnLst/>
              <a:rect l="l" t="t" r="r" b="b"/>
              <a:pathLst>
                <a:path w="3206" h="5803" extrusionOk="0">
                  <a:moveTo>
                    <a:pt x="306" y="0"/>
                  </a:moveTo>
                  <a:cubicBezTo>
                    <a:pt x="201" y="0"/>
                    <a:pt x="96" y="29"/>
                    <a:pt x="0" y="88"/>
                  </a:cubicBezTo>
                  <a:cubicBezTo>
                    <a:pt x="554" y="522"/>
                    <a:pt x="1386" y="1714"/>
                    <a:pt x="2013" y="2884"/>
                  </a:cubicBezTo>
                  <a:cubicBezTo>
                    <a:pt x="2832" y="4414"/>
                    <a:pt x="1133" y="5185"/>
                    <a:pt x="350" y="5281"/>
                  </a:cubicBezTo>
                  <a:cubicBezTo>
                    <a:pt x="434" y="5378"/>
                    <a:pt x="506" y="5487"/>
                    <a:pt x="591" y="5583"/>
                  </a:cubicBezTo>
                  <a:cubicBezTo>
                    <a:pt x="711" y="5725"/>
                    <a:pt x="883" y="5803"/>
                    <a:pt x="1056" y="5803"/>
                  </a:cubicBezTo>
                  <a:cubicBezTo>
                    <a:pt x="1161" y="5803"/>
                    <a:pt x="1267" y="5774"/>
                    <a:pt x="1362" y="5715"/>
                  </a:cubicBezTo>
                  <a:cubicBezTo>
                    <a:pt x="1796" y="5462"/>
                    <a:pt x="2410" y="5088"/>
                    <a:pt x="2844" y="4836"/>
                  </a:cubicBezTo>
                  <a:cubicBezTo>
                    <a:pt x="3097" y="4679"/>
                    <a:pt x="3205" y="4365"/>
                    <a:pt x="3085" y="4089"/>
                  </a:cubicBezTo>
                  <a:cubicBezTo>
                    <a:pt x="2507" y="2702"/>
                    <a:pt x="1724" y="1389"/>
                    <a:pt x="771" y="220"/>
                  </a:cubicBezTo>
                  <a:cubicBezTo>
                    <a:pt x="651" y="78"/>
                    <a:pt x="48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1913398" y="1920709"/>
              <a:ext cx="324790" cy="513374"/>
            </a:xfrm>
            <a:custGeom>
              <a:avLst/>
              <a:gdLst/>
              <a:ahLst/>
              <a:cxnLst/>
              <a:rect l="l" t="t" r="r" b="b"/>
              <a:pathLst>
                <a:path w="2654" h="4195" extrusionOk="0">
                  <a:moveTo>
                    <a:pt x="158" y="1"/>
                  </a:moveTo>
                  <a:cubicBezTo>
                    <a:pt x="78" y="1"/>
                    <a:pt x="1" y="70"/>
                    <a:pt x="9" y="160"/>
                  </a:cubicBezTo>
                  <a:lnTo>
                    <a:pt x="46" y="269"/>
                  </a:lnTo>
                  <a:cubicBezTo>
                    <a:pt x="624" y="1642"/>
                    <a:pt x="1396" y="2931"/>
                    <a:pt x="2335" y="4101"/>
                  </a:cubicBezTo>
                  <a:cubicBezTo>
                    <a:pt x="2360" y="4125"/>
                    <a:pt x="2384" y="4149"/>
                    <a:pt x="2408" y="4160"/>
                  </a:cubicBezTo>
                  <a:cubicBezTo>
                    <a:pt x="2438" y="4184"/>
                    <a:pt x="2471" y="4194"/>
                    <a:pt x="2502" y="4194"/>
                  </a:cubicBezTo>
                  <a:cubicBezTo>
                    <a:pt x="2583" y="4194"/>
                    <a:pt x="2654" y="4124"/>
                    <a:pt x="2636" y="4028"/>
                  </a:cubicBezTo>
                  <a:cubicBezTo>
                    <a:pt x="2636" y="3992"/>
                    <a:pt x="2625" y="3968"/>
                    <a:pt x="2612" y="3932"/>
                  </a:cubicBezTo>
                  <a:cubicBezTo>
                    <a:pt x="2034" y="2558"/>
                    <a:pt x="1263" y="1268"/>
                    <a:pt x="311" y="100"/>
                  </a:cubicBezTo>
                  <a:lnTo>
                    <a:pt x="239" y="27"/>
                  </a:lnTo>
                  <a:cubicBezTo>
                    <a:pt x="214" y="9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1034103" y="2084576"/>
              <a:ext cx="1097359" cy="776240"/>
            </a:xfrm>
            <a:custGeom>
              <a:avLst/>
              <a:gdLst/>
              <a:ahLst/>
              <a:cxnLst/>
              <a:rect l="l" t="t" r="r" b="b"/>
              <a:pathLst>
                <a:path w="8967" h="6343" extrusionOk="0">
                  <a:moveTo>
                    <a:pt x="7980" y="0"/>
                  </a:moveTo>
                  <a:cubicBezTo>
                    <a:pt x="7941" y="0"/>
                    <a:pt x="7903" y="9"/>
                    <a:pt x="7869" y="26"/>
                  </a:cubicBezTo>
                  <a:cubicBezTo>
                    <a:pt x="6484" y="737"/>
                    <a:pt x="5194" y="1460"/>
                    <a:pt x="3917" y="2231"/>
                  </a:cubicBezTo>
                  <a:cubicBezTo>
                    <a:pt x="2639" y="2990"/>
                    <a:pt x="1386" y="3785"/>
                    <a:pt x="121" y="4666"/>
                  </a:cubicBezTo>
                  <a:cubicBezTo>
                    <a:pt x="49" y="4714"/>
                    <a:pt x="1" y="4798"/>
                    <a:pt x="12" y="4894"/>
                  </a:cubicBezTo>
                  <a:cubicBezTo>
                    <a:pt x="25" y="5148"/>
                    <a:pt x="193" y="5424"/>
                    <a:pt x="338" y="5654"/>
                  </a:cubicBezTo>
                  <a:cubicBezTo>
                    <a:pt x="470" y="5871"/>
                    <a:pt x="651" y="6160"/>
                    <a:pt x="856" y="6304"/>
                  </a:cubicBezTo>
                  <a:cubicBezTo>
                    <a:pt x="894" y="6330"/>
                    <a:pt x="940" y="6342"/>
                    <a:pt x="987" y="6342"/>
                  </a:cubicBezTo>
                  <a:cubicBezTo>
                    <a:pt x="1028" y="6342"/>
                    <a:pt x="1070" y="6333"/>
                    <a:pt x="1109" y="6316"/>
                  </a:cubicBezTo>
                  <a:cubicBezTo>
                    <a:pt x="2483" y="5605"/>
                    <a:pt x="3772" y="4894"/>
                    <a:pt x="5049" y="4111"/>
                  </a:cubicBezTo>
                  <a:cubicBezTo>
                    <a:pt x="6339" y="3364"/>
                    <a:pt x="7580" y="2556"/>
                    <a:pt x="8846" y="1677"/>
                  </a:cubicBezTo>
                  <a:cubicBezTo>
                    <a:pt x="8918" y="1629"/>
                    <a:pt x="8966" y="1544"/>
                    <a:pt x="8954" y="1448"/>
                  </a:cubicBezTo>
                  <a:cubicBezTo>
                    <a:pt x="8930" y="1207"/>
                    <a:pt x="8761" y="906"/>
                    <a:pt x="8640" y="689"/>
                  </a:cubicBezTo>
                  <a:cubicBezTo>
                    <a:pt x="8496" y="459"/>
                    <a:pt x="8340" y="170"/>
                    <a:pt x="8110" y="38"/>
                  </a:cubicBezTo>
                  <a:cubicBezTo>
                    <a:pt x="8071" y="12"/>
                    <a:pt x="8025" y="0"/>
                    <a:pt x="7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1113772" y="2084576"/>
              <a:ext cx="1017691" cy="776240"/>
            </a:xfrm>
            <a:custGeom>
              <a:avLst/>
              <a:gdLst/>
              <a:ahLst/>
              <a:cxnLst/>
              <a:rect l="l" t="t" r="r" b="b"/>
              <a:pathLst>
                <a:path w="8316" h="6343" extrusionOk="0">
                  <a:moveTo>
                    <a:pt x="7329" y="0"/>
                  </a:moveTo>
                  <a:cubicBezTo>
                    <a:pt x="7290" y="0"/>
                    <a:pt x="7252" y="9"/>
                    <a:pt x="7218" y="26"/>
                  </a:cubicBezTo>
                  <a:cubicBezTo>
                    <a:pt x="7194" y="38"/>
                    <a:pt x="7182" y="50"/>
                    <a:pt x="7158" y="62"/>
                  </a:cubicBezTo>
                  <a:cubicBezTo>
                    <a:pt x="7279" y="194"/>
                    <a:pt x="7387" y="363"/>
                    <a:pt x="7472" y="520"/>
                  </a:cubicBezTo>
                  <a:cubicBezTo>
                    <a:pt x="7604" y="737"/>
                    <a:pt x="7772" y="1038"/>
                    <a:pt x="7797" y="1279"/>
                  </a:cubicBezTo>
                  <a:cubicBezTo>
                    <a:pt x="7809" y="1375"/>
                    <a:pt x="7761" y="1460"/>
                    <a:pt x="7689" y="1508"/>
                  </a:cubicBezTo>
                  <a:cubicBezTo>
                    <a:pt x="6411" y="2388"/>
                    <a:pt x="5170" y="3195"/>
                    <a:pt x="3892" y="3943"/>
                  </a:cubicBezTo>
                  <a:cubicBezTo>
                    <a:pt x="2639" y="4714"/>
                    <a:pt x="1362" y="5424"/>
                    <a:pt x="0" y="6112"/>
                  </a:cubicBezTo>
                  <a:cubicBezTo>
                    <a:pt x="73" y="6184"/>
                    <a:pt x="132" y="6256"/>
                    <a:pt x="205" y="6304"/>
                  </a:cubicBezTo>
                  <a:cubicBezTo>
                    <a:pt x="243" y="6330"/>
                    <a:pt x="289" y="6342"/>
                    <a:pt x="336" y="6342"/>
                  </a:cubicBezTo>
                  <a:cubicBezTo>
                    <a:pt x="377" y="6342"/>
                    <a:pt x="419" y="6333"/>
                    <a:pt x="458" y="6316"/>
                  </a:cubicBezTo>
                  <a:cubicBezTo>
                    <a:pt x="1832" y="5605"/>
                    <a:pt x="3121" y="4894"/>
                    <a:pt x="4398" y="4111"/>
                  </a:cubicBezTo>
                  <a:cubicBezTo>
                    <a:pt x="5688" y="3364"/>
                    <a:pt x="6929" y="2556"/>
                    <a:pt x="8195" y="1677"/>
                  </a:cubicBezTo>
                  <a:cubicBezTo>
                    <a:pt x="8267" y="1629"/>
                    <a:pt x="8315" y="1544"/>
                    <a:pt x="8303" y="1448"/>
                  </a:cubicBezTo>
                  <a:cubicBezTo>
                    <a:pt x="8279" y="1207"/>
                    <a:pt x="8110" y="906"/>
                    <a:pt x="7989" y="689"/>
                  </a:cubicBezTo>
                  <a:cubicBezTo>
                    <a:pt x="7845" y="459"/>
                    <a:pt x="7689" y="170"/>
                    <a:pt x="7459" y="38"/>
                  </a:cubicBezTo>
                  <a:cubicBezTo>
                    <a:pt x="7420" y="12"/>
                    <a:pt x="7374" y="0"/>
                    <a:pt x="7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AFAE7CB-FB70-90BA-8AF4-4DFCD0F4A315}"/>
              </a:ext>
            </a:extLst>
          </p:cNvPr>
          <p:cNvGrpSpPr/>
          <p:nvPr/>
        </p:nvGrpSpPr>
        <p:grpSpPr>
          <a:xfrm>
            <a:off x="3088300" y="1069028"/>
            <a:ext cx="2851197" cy="886260"/>
            <a:chOff x="3206077" y="653005"/>
            <a:chExt cx="2851197" cy="886260"/>
          </a:xfrm>
        </p:grpSpPr>
        <p:sp>
          <p:nvSpPr>
            <p:cNvPr id="2" name="Google Shape;482;p44">
              <a:extLst>
                <a:ext uri="{FF2B5EF4-FFF2-40B4-BE49-F238E27FC236}">
                  <a16:creationId xmlns:a16="http://schemas.microsoft.com/office/drawing/2014/main" xmlns="" id="{7DEDE102-ED6B-2B4D-170A-AB6BCBC40557}"/>
                </a:ext>
              </a:extLst>
            </p:cNvPr>
            <p:cNvSpPr txBox="1">
              <a:spLocks/>
            </p:cNvSpPr>
            <p:nvPr/>
          </p:nvSpPr>
          <p:spPr>
            <a:xfrm>
              <a:off x="3206077" y="653005"/>
              <a:ext cx="2851197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2. </a:t>
              </a:r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관련 연구 및 사례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DB57744C-C117-10E0-BAA5-0257A0246813}"/>
                </a:ext>
              </a:extLst>
            </p:cNvPr>
            <p:cNvSpPr/>
            <p:nvPr/>
          </p:nvSpPr>
          <p:spPr>
            <a:xfrm>
              <a:off x="3342358" y="128521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633C8D6-84F2-3C7F-6FF5-0B92247B06E0}"/>
                </a:ext>
              </a:extLst>
            </p:cNvPr>
            <p:cNvSpPr txBox="1"/>
            <p:nvPr/>
          </p:nvSpPr>
          <p:spPr>
            <a:xfrm>
              <a:off x="3445597" y="1139155"/>
              <a:ext cx="2305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관련 연구 및 사례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BF269CED-37CD-DE90-BF5B-3CEF7208960F}"/>
              </a:ext>
            </a:extLst>
          </p:cNvPr>
          <p:cNvGrpSpPr/>
          <p:nvPr/>
        </p:nvGrpSpPr>
        <p:grpSpPr>
          <a:xfrm>
            <a:off x="389244" y="300680"/>
            <a:ext cx="2235675" cy="572700"/>
            <a:chOff x="307500" y="259940"/>
            <a:chExt cx="2235675" cy="572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DA28CFF4-8DC9-309E-36FD-8DF1C6F39E85}"/>
                </a:ext>
              </a:extLst>
            </p:cNvPr>
            <p:cNvSpPr/>
            <p:nvPr/>
          </p:nvSpPr>
          <p:spPr>
            <a:xfrm>
              <a:off x="307500" y="259940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Google Shape;482;p44">
              <a:extLst>
                <a:ext uri="{FF2B5EF4-FFF2-40B4-BE49-F238E27FC236}">
                  <a16:creationId xmlns:a16="http://schemas.microsoft.com/office/drawing/2014/main" xmlns="" id="{DF6BB61B-B9AF-093D-9E72-DDE5BA3A73FB}"/>
                </a:ext>
              </a:extLst>
            </p:cNvPr>
            <p:cNvSpPr txBox="1">
              <a:spLocks/>
            </p:cNvSpPr>
            <p:nvPr/>
          </p:nvSpPr>
          <p:spPr>
            <a:xfrm>
              <a:off x="411054" y="301879"/>
              <a:ext cx="2132121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Contents</a:t>
              </a:r>
              <a:endParaRPr lang="ko-KR" altLang="en-US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F8C0FC4-9B3E-739C-F926-303C1119154E}"/>
              </a:ext>
            </a:extLst>
          </p:cNvPr>
          <p:cNvGrpSpPr/>
          <p:nvPr/>
        </p:nvGrpSpPr>
        <p:grpSpPr>
          <a:xfrm>
            <a:off x="593394" y="1080544"/>
            <a:ext cx="2132121" cy="1213452"/>
            <a:chOff x="5081711" y="4124860"/>
            <a:chExt cx="2132121" cy="12134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0AE7AD3C-C0C0-1550-5A2F-4398D5F6DCB3}"/>
                </a:ext>
              </a:extLst>
            </p:cNvPr>
            <p:cNvGrpSpPr/>
            <p:nvPr/>
          </p:nvGrpSpPr>
          <p:grpSpPr>
            <a:xfrm>
              <a:off x="5081711" y="4124860"/>
              <a:ext cx="2132121" cy="886260"/>
              <a:chOff x="3206077" y="653005"/>
              <a:chExt cx="2132121" cy="886260"/>
            </a:xfrm>
          </p:grpSpPr>
          <p:sp>
            <p:nvSpPr>
              <p:cNvPr id="15" name="Google Shape;482;p44">
                <a:extLst>
                  <a:ext uri="{FF2B5EF4-FFF2-40B4-BE49-F238E27FC236}">
                    <a16:creationId xmlns:a16="http://schemas.microsoft.com/office/drawing/2014/main" xmlns="" id="{D1A4A321-0005-B96E-F24C-DF9AF18C0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6077" y="653005"/>
                <a:ext cx="2132121" cy="527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18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9pPr>
              </a:lstStyle>
              <a:p>
                <a:r>
                  <a:rPr lang="en-US" altLang="ko-KR" sz="24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1. </a:t>
                </a:r>
                <a:r>
                  <a:rPr lang="ko-KR" altLang="en-US" sz="24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주제 및 개요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0E34CF4-9B9C-1C55-955F-7FEF83F56D0F}"/>
                  </a:ext>
                </a:extLst>
              </p:cNvPr>
              <p:cNvSpPr/>
              <p:nvPr/>
            </p:nvSpPr>
            <p:spPr>
              <a:xfrm>
                <a:off x="3342358" y="1285210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FA7EDB5-3387-928F-EF1C-ED33D4832996}"/>
                  </a:ext>
                </a:extLst>
              </p:cNvPr>
              <p:cNvSpPr txBox="1"/>
              <p:nvPr/>
            </p:nvSpPr>
            <p:spPr>
              <a:xfrm>
                <a:off x="3445598" y="1139155"/>
                <a:ext cx="17745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주제 선정 배경</a:t>
                </a: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84C52696-F5D5-2118-6553-F2435B0A4B7E}"/>
                </a:ext>
              </a:extLst>
            </p:cNvPr>
            <p:cNvSpPr/>
            <p:nvPr/>
          </p:nvSpPr>
          <p:spPr>
            <a:xfrm>
              <a:off x="5217992" y="5084257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C582DAD-48D3-6A19-69AC-686D04FB4A37}"/>
                </a:ext>
              </a:extLst>
            </p:cNvPr>
            <p:cNvSpPr txBox="1"/>
            <p:nvPr/>
          </p:nvSpPr>
          <p:spPr>
            <a:xfrm>
              <a:off x="5321232" y="4938202"/>
              <a:ext cx="150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주제 필요성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5286376-5F6D-4A2C-DB02-46110409DC7C}"/>
              </a:ext>
            </a:extLst>
          </p:cNvPr>
          <p:cNvGrpSpPr/>
          <p:nvPr/>
        </p:nvGrpSpPr>
        <p:grpSpPr>
          <a:xfrm>
            <a:off x="3088300" y="2217118"/>
            <a:ext cx="2132121" cy="1213452"/>
            <a:chOff x="5081711" y="4124860"/>
            <a:chExt cx="2132121" cy="121345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7B3A6E2A-2B9B-2334-FC31-FE44A84DB9F0}"/>
                </a:ext>
              </a:extLst>
            </p:cNvPr>
            <p:cNvGrpSpPr/>
            <p:nvPr/>
          </p:nvGrpSpPr>
          <p:grpSpPr>
            <a:xfrm>
              <a:off x="5081711" y="4124860"/>
              <a:ext cx="2132121" cy="886260"/>
              <a:chOff x="3206077" y="653005"/>
              <a:chExt cx="2132121" cy="886260"/>
            </a:xfrm>
          </p:grpSpPr>
          <p:sp>
            <p:nvSpPr>
              <p:cNvPr id="29" name="Google Shape;482;p44">
                <a:extLst>
                  <a:ext uri="{FF2B5EF4-FFF2-40B4-BE49-F238E27FC236}">
                    <a16:creationId xmlns:a16="http://schemas.microsoft.com/office/drawing/2014/main" xmlns="" id="{487D3135-3F3E-F213-C82E-2751DF19A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6077" y="653005"/>
                <a:ext cx="2132121" cy="527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18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Anton"/>
                  <a:buNone/>
                  <a:defRPr sz="2500" b="0" i="0" u="none" strike="noStrike" cap="none">
                    <a:solidFill>
                      <a:schemeClr val="dk1"/>
                    </a:solidFill>
                    <a:latin typeface="Anton"/>
                    <a:ea typeface="Anton"/>
                    <a:cs typeface="Anton"/>
                    <a:sym typeface="Anton"/>
                  </a:defRPr>
                </a:lvl9pPr>
              </a:lstStyle>
              <a:p>
                <a:r>
                  <a:rPr lang="en-US" altLang="ko-KR" sz="24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3. </a:t>
                </a:r>
                <a:r>
                  <a:rPr lang="ko-KR" altLang="en-US" sz="24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개발 목표</a:t>
                </a: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5C445D16-4F55-C087-1700-091089FAADDC}"/>
                  </a:ext>
                </a:extLst>
              </p:cNvPr>
              <p:cNvSpPr/>
              <p:nvPr/>
            </p:nvSpPr>
            <p:spPr>
              <a:xfrm>
                <a:off x="3342358" y="1285210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47477989-964A-1470-687B-5221E85584C7}"/>
                  </a:ext>
                </a:extLst>
              </p:cNvPr>
              <p:cNvSpPr txBox="1"/>
              <p:nvPr/>
            </p:nvSpPr>
            <p:spPr>
              <a:xfrm>
                <a:off x="3445598" y="1139155"/>
                <a:ext cx="17745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개발 </a:t>
                </a:r>
                <a:r>
                  <a:rPr lang="ko-KR" altLang="en-US" sz="2000" dirty="0" smtClean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목표</a:t>
                </a:r>
                <a:endPara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BBB4D8F-DFE4-509C-D8B4-B5EF5A22F740}"/>
                </a:ext>
              </a:extLst>
            </p:cNvPr>
            <p:cNvSpPr/>
            <p:nvPr/>
          </p:nvSpPr>
          <p:spPr>
            <a:xfrm>
              <a:off x="5217992" y="5084257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81FB23C-299F-AB0B-E7A8-0943EA40AFE4}"/>
                </a:ext>
              </a:extLst>
            </p:cNvPr>
            <p:cNvSpPr txBox="1"/>
            <p:nvPr/>
          </p:nvSpPr>
          <p:spPr>
            <a:xfrm>
              <a:off x="5321232" y="4938202"/>
              <a:ext cx="150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개발 내용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B517116E-5523-04C0-9148-826D9FE91956}"/>
              </a:ext>
            </a:extLst>
          </p:cNvPr>
          <p:cNvGrpSpPr/>
          <p:nvPr/>
        </p:nvGrpSpPr>
        <p:grpSpPr>
          <a:xfrm>
            <a:off x="3088300" y="3559049"/>
            <a:ext cx="2900165" cy="886260"/>
            <a:chOff x="3206077" y="653005"/>
            <a:chExt cx="2900165" cy="886260"/>
          </a:xfrm>
        </p:grpSpPr>
        <p:sp>
          <p:nvSpPr>
            <p:cNvPr id="40" name="Google Shape;482;p44">
              <a:extLst>
                <a:ext uri="{FF2B5EF4-FFF2-40B4-BE49-F238E27FC236}">
                  <a16:creationId xmlns:a16="http://schemas.microsoft.com/office/drawing/2014/main" xmlns="" id="{FEA2478B-0464-C771-14B1-42A8ABA2AD17}"/>
                </a:ext>
              </a:extLst>
            </p:cNvPr>
            <p:cNvSpPr txBox="1">
              <a:spLocks/>
            </p:cNvSpPr>
            <p:nvPr/>
          </p:nvSpPr>
          <p:spPr>
            <a:xfrm>
              <a:off x="3206077" y="653005"/>
              <a:ext cx="2900165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4. </a:t>
              </a:r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방법 및 환경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7ED0B71F-0536-A911-0C6E-0036F56E23E3}"/>
                </a:ext>
              </a:extLst>
            </p:cNvPr>
            <p:cNvSpPr/>
            <p:nvPr/>
          </p:nvSpPr>
          <p:spPr>
            <a:xfrm>
              <a:off x="3342358" y="128521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92DC09-BF0C-C583-695B-F1599ABCDCD6}"/>
                </a:ext>
              </a:extLst>
            </p:cNvPr>
            <p:cNvSpPr txBox="1"/>
            <p:nvPr/>
          </p:nvSpPr>
          <p:spPr>
            <a:xfrm>
              <a:off x="3445598" y="1139155"/>
              <a:ext cx="2151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개발 </a:t>
              </a:r>
              <a:r>
                <a:rPr lang="ko-KR" altLang="en-US" sz="2000" smtClean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방법 및 환경</a:t>
              </a:r>
              <a:endPara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2A277D29-DF45-7989-BE60-FD42C31A6FB9}"/>
              </a:ext>
            </a:extLst>
          </p:cNvPr>
          <p:cNvGrpSpPr/>
          <p:nvPr/>
        </p:nvGrpSpPr>
        <p:grpSpPr>
          <a:xfrm>
            <a:off x="6178965" y="1067294"/>
            <a:ext cx="2132121" cy="886260"/>
            <a:chOff x="3206077" y="653005"/>
            <a:chExt cx="2132121" cy="886260"/>
          </a:xfrm>
        </p:grpSpPr>
        <p:sp>
          <p:nvSpPr>
            <p:cNvPr id="58" name="Google Shape;482;p44">
              <a:extLst>
                <a:ext uri="{FF2B5EF4-FFF2-40B4-BE49-F238E27FC236}">
                  <a16:creationId xmlns:a16="http://schemas.microsoft.com/office/drawing/2014/main" xmlns="" id="{D7E6ED4D-8BB9-89D0-4741-3799A99B4D4A}"/>
                </a:ext>
              </a:extLst>
            </p:cNvPr>
            <p:cNvSpPr txBox="1">
              <a:spLocks/>
            </p:cNvSpPr>
            <p:nvPr/>
          </p:nvSpPr>
          <p:spPr>
            <a:xfrm>
              <a:off x="3206077" y="653005"/>
              <a:ext cx="2132121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5. </a:t>
              </a:r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업무 분담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548C5AE9-F092-57E3-170A-3C14EBE684CF}"/>
                </a:ext>
              </a:extLst>
            </p:cNvPr>
            <p:cNvSpPr/>
            <p:nvPr/>
          </p:nvSpPr>
          <p:spPr>
            <a:xfrm>
              <a:off x="3342358" y="128521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D30E4BB-8387-0082-1DCE-F4EB28DF6ADB}"/>
                </a:ext>
              </a:extLst>
            </p:cNvPr>
            <p:cNvSpPr txBox="1"/>
            <p:nvPr/>
          </p:nvSpPr>
          <p:spPr>
            <a:xfrm>
              <a:off x="3445598" y="1139155"/>
              <a:ext cx="1774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업무 분담</a:t>
              </a:r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xmlns="" id="{0FCF2A78-BD19-8B4D-78E6-3F90B9E06A7B}"/>
              </a:ext>
            </a:extLst>
          </p:cNvPr>
          <p:cNvGrpSpPr/>
          <p:nvPr/>
        </p:nvGrpSpPr>
        <p:grpSpPr>
          <a:xfrm>
            <a:off x="6178965" y="2208397"/>
            <a:ext cx="2493803" cy="886260"/>
            <a:chOff x="3206077" y="653005"/>
            <a:chExt cx="2493803" cy="886260"/>
          </a:xfrm>
        </p:grpSpPr>
        <p:sp>
          <p:nvSpPr>
            <p:cNvPr id="450" name="Google Shape;482;p44">
              <a:extLst>
                <a:ext uri="{FF2B5EF4-FFF2-40B4-BE49-F238E27FC236}">
                  <a16:creationId xmlns:a16="http://schemas.microsoft.com/office/drawing/2014/main" xmlns="" id="{C1763EC8-C500-D023-86C1-8C91FE744CD6}"/>
                </a:ext>
              </a:extLst>
            </p:cNvPr>
            <p:cNvSpPr txBox="1">
              <a:spLocks/>
            </p:cNvSpPr>
            <p:nvPr/>
          </p:nvSpPr>
          <p:spPr>
            <a:xfrm>
              <a:off x="3206077" y="653005"/>
              <a:ext cx="2132121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6. </a:t>
              </a:r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일정</a:t>
              </a:r>
            </a:p>
          </p:txBody>
        </p:sp>
        <p:sp>
          <p:nvSpPr>
            <p:cNvPr id="451" name="타원 450">
              <a:extLst>
                <a:ext uri="{FF2B5EF4-FFF2-40B4-BE49-F238E27FC236}">
                  <a16:creationId xmlns:a16="http://schemas.microsoft.com/office/drawing/2014/main" xmlns="" id="{EB3D2023-DAE8-B2E7-D98A-60D737E8266B}"/>
                </a:ext>
              </a:extLst>
            </p:cNvPr>
            <p:cNvSpPr/>
            <p:nvPr/>
          </p:nvSpPr>
          <p:spPr>
            <a:xfrm>
              <a:off x="3342358" y="128521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xmlns="" id="{B40F87BC-8815-7919-4F1C-DDB2BAA2D469}"/>
                </a:ext>
              </a:extLst>
            </p:cNvPr>
            <p:cNvSpPr txBox="1"/>
            <p:nvPr/>
          </p:nvSpPr>
          <p:spPr>
            <a:xfrm>
              <a:off x="3445598" y="1139155"/>
              <a:ext cx="225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프로젝트 추진 일정</a:t>
              </a:r>
            </a:p>
          </p:txBody>
        </p:sp>
      </p:grpSp>
      <p:grpSp>
        <p:nvGrpSpPr>
          <p:cNvPr id="455" name="그룹 454">
            <a:extLst>
              <a:ext uri="{FF2B5EF4-FFF2-40B4-BE49-F238E27FC236}">
                <a16:creationId xmlns:a16="http://schemas.microsoft.com/office/drawing/2014/main" xmlns="" id="{CD563EAC-FBF7-98CE-23AB-82FF18E21C9C}"/>
              </a:ext>
            </a:extLst>
          </p:cNvPr>
          <p:cNvGrpSpPr/>
          <p:nvPr/>
        </p:nvGrpSpPr>
        <p:grpSpPr>
          <a:xfrm>
            <a:off x="6178965" y="3559049"/>
            <a:ext cx="2832043" cy="886260"/>
            <a:chOff x="3206077" y="653005"/>
            <a:chExt cx="2832043" cy="886260"/>
          </a:xfrm>
        </p:grpSpPr>
        <p:sp>
          <p:nvSpPr>
            <p:cNvPr id="456" name="Google Shape;482;p44">
              <a:extLst>
                <a:ext uri="{FF2B5EF4-FFF2-40B4-BE49-F238E27FC236}">
                  <a16:creationId xmlns:a16="http://schemas.microsoft.com/office/drawing/2014/main" xmlns="" id="{2AB7B111-7928-F952-A85F-B549AC9FFF21}"/>
                </a:ext>
              </a:extLst>
            </p:cNvPr>
            <p:cNvSpPr txBox="1">
              <a:spLocks/>
            </p:cNvSpPr>
            <p:nvPr/>
          </p:nvSpPr>
          <p:spPr>
            <a:xfrm>
              <a:off x="3206077" y="653005"/>
              <a:ext cx="2132121" cy="527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18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nton"/>
                <a:buNone/>
                <a:defRPr sz="2500" b="0" i="0" u="none" strike="noStrike" cap="none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7. </a:t>
              </a:r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참고문헌</a:t>
              </a:r>
            </a:p>
          </p:txBody>
        </p:sp>
        <p:sp>
          <p:nvSpPr>
            <p:cNvPr id="457" name="타원 456">
              <a:extLst>
                <a:ext uri="{FF2B5EF4-FFF2-40B4-BE49-F238E27FC236}">
                  <a16:creationId xmlns:a16="http://schemas.microsoft.com/office/drawing/2014/main" xmlns="" id="{A867D20B-ED5F-49B3-9207-458B05D3238A}"/>
                </a:ext>
              </a:extLst>
            </p:cNvPr>
            <p:cNvSpPr/>
            <p:nvPr/>
          </p:nvSpPr>
          <p:spPr>
            <a:xfrm>
              <a:off x="3342358" y="128521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xmlns="" id="{B08D98B2-1963-614D-4928-5742BB05AE74}"/>
                </a:ext>
              </a:extLst>
            </p:cNvPr>
            <p:cNvSpPr txBox="1"/>
            <p:nvPr/>
          </p:nvSpPr>
          <p:spPr>
            <a:xfrm>
              <a:off x="3445598" y="1139155"/>
              <a:ext cx="2592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참고 문헌 및 질의응답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CB923659-3390-97D7-9471-A48B67038C66}"/>
              </a:ext>
            </a:extLst>
          </p:cNvPr>
          <p:cNvGrpSpPr/>
          <p:nvPr/>
        </p:nvGrpSpPr>
        <p:grpSpPr>
          <a:xfrm>
            <a:off x="173725" y="874343"/>
            <a:ext cx="2795106" cy="3946736"/>
            <a:chOff x="59425" y="874343"/>
            <a:chExt cx="2795106" cy="3946736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xmlns="" id="{1C0CEE7A-BDDA-A5DB-4535-9B6D8391F00B}"/>
                </a:ext>
              </a:extLst>
            </p:cNvPr>
            <p:cNvSpPr/>
            <p:nvPr/>
          </p:nvSpPr>
          <p:spPr>
            <a:xfrm>
              <a:off x="59425" y="874343"/>
              <a:ext cx="2763356" cy="39467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3A268C4F-801C-F4C6-DF05-1CF91A4E8AE6}"/>
                </a:ext>
              </a:extLst>
            </p:cNvPr>
            <p:cNvSpPr/>
            <p:nvPr/>
          </p:nvSpPr>
          <p:spPr>
            <a:xfrm>
              <a:off x="631103" y="977882"/>
              <a:ext cx="1620000" cy="162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7A0039-73EC-A191-B3E5-17332E3FCBA6}"/>
                </a:ext>
              </a:extLst>
            </p:cNvPr>
            <p:cNvSpPr txBox="1"/>
            <p:nvPr/>
          </p:nvSpPr>
          <p:spPr>
            <a:xfrm>
              <a:off x="335730" y="2701421"/>
              <a:ext cx="21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VS Code</a:t>
              </a:r>
              <a:endPara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C9773E47-6461-59DD-7AA0-D68128DBE071}"/>
                </a:ext>
              </a:extLst>
            </p:cNvPr>
            <p:cNvSpPr txBox="1"/>
            <p:nvPr/>
          </p:nvSpPr>
          <p:spPr>
            <a:xfrm>
              <a:off x="101489" y="3227491"/>
              <a:ext cx="27530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코드 에디터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확장을 통한 </a:t>
              </a:r>
              <a:r>
                <a:rPr lang="ko-KR" altLang="en-US" sz="18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브랜치</a:t>
              </a: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시각화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98DE791-8591-F697-9F36-DF4D24E8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45" y="1222342"/>
            <a:ext cx="1133563" cy="113356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316B9008-5E1A-1FEB-532C-02743D6B0E90}"/>
              </a:ext>
            </a:extLst>
          </p:cNvPr>
          <p:cNvGrpSpPr/>
          <p:nvPr/>
        </p:nvGrpSpPr>
        <p:grpSpPr>
          <a:xfrm>
            <a:off x="3202155" y="874343"/>
            <a:ext cx="2763356" cy="3946736"/>
            <a:chOff x="59425" y="874343"/>
            <a:chExt cx="2763356" cy="394673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E65DFBAC-9B98-17F8-1C2D-74D1E52032D2}"/>
                </a:ext>
              </a:extLst>
            </p:cNvPr>
            <p:cNvSpPr/>
            <p:nvPr/>
          </p:nvSpPr>
          <p:spPr>
            <a:xfrm>
              <a:off x="59425" y="874343"/>
              <a:ext cx="2763356" cy="39467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DAFF4AD1-EA4F-CC71-EB52-DEAD93CBD220}"/>
                </a:ext>
              </a:extLst>
            </p:cNvPr>
            <p:cNvSpPr/>
            <p:nvPr/>
          </p:nvSpPr>
          <p:spPr>
            <a:xfrm>
              <a:off x="631103" y="977882"/>
              <a:ext cx="1620000" cy="162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4D980A6-C5F7-4C4A-6CD1-A7E705E9A85F}"/>
                </a:ext>
              </a:extLst>
            </p:cNvPr>
            <p:cNvSpPr txBox="1"/>
            <p:nvPr/>
          </p:nvSpPr>
          <p:spPr>
            <a:xfrm>
              <a:off x="334125" y="2701421"/>
              <a:ext cx="21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Nodejs</a:t>
              </a:r>
              <a:endPara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483920D8-28B4-8BD8-43F0-80CE143BA27B}"/>
                </a:ext>
              </a:extLst>
            </p:cNvPr>
            <p:cNvSpPr txBox="1"/>
            <p:nvPr/>
          </p:nvSpPr>
          <p:spPr>
            <a:xfrm>
              <a:off x="110877" y="3227491"/>
              <a:ext cx="26641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확장성 높은 서버 개발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내장 </a:t>
              </a:r>
              <a:r>
                <a:rPr lang="en-US" altLang="ko-KR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HTTP </a:t>
              </a: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서버 라이브러리 포함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5002476B-05C8-BD47-06CE-0E3A82EC61E9}"/>
              </a:ext>
            </a:extLst>
          </p:cNvPr>
          <p:cNvGrpSpPr/>
          <p:nvPr/>
        </p:nvGrpSpPr>
        <p:grpSpPr>
          <a:xfrm>
            <a:off x="6230585" y="874343"/>
            <a:ext cx="2763356" cy="3946736"/>
            <a:chOff x="59425" y="874343"/>
            <a:chExt cx="2763356" cy="3946736"/>
          </a:xfrm>
        </p:grpSpPr>
        <p:sp>
          <p:nvSpPr>
            <p:cNvPr id="769" name="사각형: 둥근 모서리 768">
              <a:extLst>
                <a:ext uri="{FF2B5EF4-FFF2-40B4-BE49-F238E27FC236}">
                  <a16:creationId xmlns:a16="http://schemas.microsoft.com/office/drawing/2014/main" xmlns="" id="{1050D47E-F87F-8481-F239-294A0ADF6370}"/>
                </a:ext>
              </a:extLst>
            </p:cNvPr>
            <p:cNvSpPr/>
            <p:nvPr/>
          </p:nvSpPr>
          <p:spPr>
            <a:xfrm>
              <a:off x="59425" y="874343"/>
              <a:ext cx="2763356" cy="39467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타원 769">
              <a:extLst>
                <a:ext uri="{FF2B5EF4-FFF2-40B4-BE49-F238E27FC236}">
                  <a16:creationId xmlns:a16="http://schemas.microsoft.com/office/drawing/2014/main" xmlns="" id="{8BB5DE3B-C1D4-2C20-6600-979CA27F44A9}"/>
                </a:ext>
              </a:extLst>
            </p:cNvPr>
            <p:cNvSpPr/>
            <p:nvPr/>
          </p:nvSpPr>
          <p:spPr>
            <a:xfrm>
              <a:off x="631103" y="977882"/>
              <a:ext cx="1620000" cy="162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8" name="TextBox 777">
              <a:extLst>
                <a:ext uri="{FF2B5EF4-FFF2-40B4-BE49-F238E27FC236}">
                  <a16:creationId xmlns:a16="http://schemas.microsoft.com/office/drawing/2014/main" xmlns="" id="{02800432-B906-370B-4F6B-81500C97DDEA}"/>
                </a:ext>
              </a:extLst>
            </p:cNvPr>
            <p:cNvSpPr txBox="1"/>
            <p:nvPr/>
          </p:nvSpPr>
          <p:spPr>
            <a:xfrm>
              <a:off x="335730" y="2701421"/>
              <a:ext cx="21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MySQL</a:t>
              </a:r>
              <a:endPara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779" name="TextBox 778">
              <a:extLst>
                <a:ext uri="{FF2B5EF4-FFF2-40B4-BE49-F238E27FC236}">
                  <a16:creationId xmlns:a16="http://schemas.microsoft.com/office/drawing/2014/main" xmlns="" id="{E53248D3-A7B0-F7E9-E3FA-BF8742383192}"/>
                </a:ext>
              </a:extLst>
            </p:cNvPr>
            <p:cNvSpPr txBox="1"/>
            <p:nvPr/>
          </p:nvSpPr>
          <p:spPr>
            <a:xfrm>
              <a:off x="182406" y="3227491"/>
              <a:ext cx="2441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관계형 데이터베이스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무료로 사용 가능</a:t>
              </a:r>
              <a:endParaRPr lang="en-US" altLang="ko-KR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CF8A2FE-8D9D-C571-BE5A-EE1DA78F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665" y="1452258"/>
            <a:ext cx="1252669" cy="768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9A0D19A-A763-C7AC-5C6A-A25479CAC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034" y="1330611"/>
            <a:ext cx="1379415" cy="713956"/>
          </a:xfrm>
          <a:prstGeom prst="rect">
            <a:avLst/>
          </a:prstGeom>
        </p:spPr>
      </p:pic>
      <p:grpSp>
        <p:nvGrpSpPr>
          <p:cNvPr id="780" name="그룹 779">
            <a:extLst>
              <a:ext uri="{FF2B5EF4-FFF2-40B4-BE49-F238E27FC236}">
                <a16:creationId xmlns:a16="http://schemas.microsoft.com/office/drawing/2014/main" xmlns="" id="{3FDEDCF8-3DB9-B2DF-381C-B6F2D68683B0}"/>
              </a:ext>
            </a:extLst>
          </p:cNvPr>
          <p:cNvGrpSpPr/>
          <p:nvPr/>
        </p:nvGrpSpPr>
        <p:grpSpPr>
          <a:xfrm>
            <a:off x="297804" y="169053"/>
            <a:ext cx="3179050" cy="614323"/>
            <a:chOff x="297804" y="169053"/>
            <a:chExt cx="3179050" cy="614323"/>
          </a:xfrm>
        </p:grpSpPr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xmlns="" id="{634BC8E1-6D9E-8DEC-4267-74B90CD5DD2D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TextBox 781">
              <a:extLst>
                <a:ext uri="{FF2B5EF4-FFF2-40B4-BE49-F238E27FC236}">
                  <a16:creationId xmlns:a16="http://schemas.microsoft.com/office/drawing/2014/main" xmlns="" id="{B537C81F-20E2-9422-7594-13F8D55BAB00}"/>
                </a:ext>
              </a:extLst>
            </p:cNvPr>
            <p:cNvSpPr txBox="1"/>
            <p:nvPr/>
          </p:nvSpPr>
          <p:spPr>
            <a:xfrm>
              <a:off x="412103" y="229378"/>
              <a:ext cx="3064751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smtClean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 방법 및 </a:t>
              </a:r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767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/>
          <p:nvPr/>
        </p:nvSpPr>
        <p:spPr>
          <a:xfrm>
            <a:off x="6054714" y="1057487"/>
            <a:ext cx="3048870" cy="2864960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1048561" y="2168703"/>
            <a:ext cx="3643632" cy="847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업무 분담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title" idx="2"/>
          </p:nvPr>
        </p:nvSpPr>
        <p:spPr>
          <a:xfrm>
            <a:off x="1038830" y="1465141"/>
            <a:ext cx="1288997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grpSp>
        <p:nvGrpSpPr>
          <p:cNvPr id="28" name="Google Shape;3380;p81"/>
          <p:cNvGrpSpPr/>
          <p:nvPr/>
        </p:nvGrpSpPr>
        <p:grpSpPr>
          <a:xfrm>
            <a:off x="6392271" y="1022858"/>
            <a:ext cx="2373756" cy="2878686"/>
            <a:chOff x="5505650" y="238100"/>
            <a:chExt cx="711900" cy="1005175"/>
          </a:xfrm>
        </p:grpSpPr>
        <p:sp>
          <p:nvSpPr>
            <p:cNvPr id="29" name="Google Shape;3381;p81"/>
            <p:cNvSpPr/>
            <p:nvPr/>
          </p:nvSpPr>
          <p:spPr>
            <a:xfrm>
              <a:off x="5505650" y="619150"/>
              <a:ext cx="711900" cy="448575"/>
            </a:xfrm>
            <a:custGeom>
              <a:avLst/>
              <a:gdLst/>
              <a:ahLst/>
              <a:cxnLst/>
              <a:rect l="l" t="t" r="r" b="b"/>
              <a:pathLst>
                <a:path w="28476" h="17943" extrusionOk="0">
                  <a:moveTo>
                    <a:pt x="1138" y="0"/>
                  </a:moveTo>
                  <a:cubicBezTo>
                    <a:pt x="593" y="0"/>
                    <a:pt x="252" y="186"/>
                    <a:pt x="132" y="434"/>
                  </a:cubicBezTo>
                  <a:cubicBezTo>
                    <a:pt x="1" y="696"/>
                    <a:pt x="120" y="1002"/>
                    <a:pt x="459" y="1242"/>
                  </a:cubicBezTo>
                  <a:lnTo>
                    <a:pt x="612" y="1023"/>
                  </a:lnTo>
                  <a:cubicBezTo>
                    <a:pt x="394" y="859"/>
                    <a:pt x="306" y="684"/>
                    <a:pt x="372" y="543"/>
                  </a:cubicBezTo>
                  <a:cubicBezTo>
                    <a:pt x="437" y="405"/>
                    <a:pt x="681" y="262"/>
                    <a:pt x="1119" y="262"/>
                  </a:cubicBezTo>
                  <a:cubicBezTo>
                    <a:pt x="1340" y="262"/>
                    <a:pt x="1611" y="298"/>
                    <a:pt x="1934" y="390"/>
                  </a:cubicBezTo>
                  <a:cubicBezTo>
                    <a:pt x="5691" y="1427"/>
                    <a:pt x="10771" y="5862"/>
                    <a:pt x="12987" y="9194"/>
                  </a:cubicBezTo>
                  <a:cubicBezTo>
                    <a:pt x="13665" y="10199"/>
                    <a:pt x="14222" y="11258"/>
                    <a:pt x="14768" y="12274"/>
                  </a:cubicBezTo>
                  <a:cubicBezTo>
                    <a:pt x="16385" y="15299"/>
                    <a:pt x="17793" y="17942"/>
                    <a:pt x="21180" y="17942"/>
                  </a:cubicBezTo>
                  <a:cubicBezTo>
                    <a:pt x="21573" y="17942"/>
                    <a:pt x="21988" y="17910"/>
                    <a:pt x="22436" y="17833"/>
                  </a:cubicBezTo>
                  <a:cubicBezTo>
                    <a:pt x="26685" y="17124"/>
                    <a:pt x="28476" y="10679"/>
                    <a:pt x="27842" y="6550"/>
                  </a:cubicBezTo>
                  <a:cubicBezTo>
                    <a:pt x="27468" y="4079"/>
                    <a:pt x="26313" y="2668"/>
                    <a:pt x="24710" y="2668"/>
                  </a:cubicBezTo>
                  <a:cubicBezTo>
                    <a:pt x="24584" y="2668"/>
                    <a:pt x="24456" y="2677"/>
                    <a:pt x="24325" y="2694"/>
                  </a:cubicBezTo>
                  <a:lnTo>
                    <a:pt x="24358" y="2968"/>
                  </a:lnTo>
                  <a:cubicBezTo>
                    <a:pt x="24489" y="2950"/>
                    <a:pt x="24615" y="2941"/>
                    <a:pt x="24736" y="2941"/>
                  </a:cubicBezTo>
                  <a:cubicBezTo>
                    <a:pt x="26791" y="2941"/>
                    <a:pt x="27405" y="5459"/>
                    <a:pt x="27580" y="6594"/>
                  </a:cubicBezTo>
                  <a:cubicBezTo>
                    <a:pt x="28192" y="10614"/>
                    <a:pt x="26478" y="16894"/>
                    <a:pt x="22392" y="17571"/>
                  </a:cubicBezTo>
                  <a:cubicBezTo>
                    <a:pt x="21969" y="17642"/>
                    <a:pt x="21574" y="17675"/>
                    <a:pt x="21203" y="17675"/>
                  </a:cubicBezTo>
                  <a:cubicBezTo>
                    <a:pt x="17952" y="17675"/>
                    <a:pt x="16577" y="15095"/>
                    <a:pt x="15009" y="12153"/>
                  </a:cubicBezTo>
                  <a:cubicBezTo>
                    <a:pt x="14462" y="11127"/>
                    <a:pt x="13894" y="10056"/>
                    <a:pt x="13217" y="9041"/>
                  </a:cubicBezTo>
                  <a:cubicBezTo>
                    <a:pt x="10967" y="5677"/>
                    <a:pt x="5812" y="1187"/>
                    <a:pt x="2010" y="128"/>
                  </a:cubicBezTo>
                  <a:cubicBezTo>
                    <a:pt x="1678" y="39"/>
                    <a:pt x="1387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82;p81"/>
            <p:cNvSpPr/>
            <p:nvPr/>
          </p:nvSpPr>
          <p:spPr>
            <a:xfrm>
              <a:off x="5516850" y="638725"/>
              <a:ext cx="64200" cy="51275"/>
            </a:xfrm>
            <a:custGeom>
              <a:avLst/>
              <a:gdLst/>
              <a:ahLst/>
              <a:cxnLst/>
              <a:rect l="l" t="t" r="r" b="b"/>
              <a:pathLst>
                <a:path w="2568" h="2051" extrusionOk="0">
                  <a:moveTo>
                    <a:pt x="502" y="0"/>
                  </a:moveTo>
                  <a:lnTo>
                    <a:pt x="0" y="765"/>
                  </a:lnTo>
                  <a:lnTo>
                    <a:pt x="1912" y="2010"/>
                  </a:lnTo>
                  <a:cubicBezTo>
                    <a:pt x="1955" y="2038"/>
                    <a:pt x="2005" y="2051"/>
                    <a:pt x="2054" y="2051"/>
                  </a:cubicBezTo>
                  <a:cubicBezTo>
                    <a:pt x="2139" y="2051"/>
                    <a:pt x="2224" y="2010"/>
                    <a:pt x="2272" y="1933"/>
                  </a:cubicBezTo>
                  <a:lnTo>
                    <a:pt x="2490" y="1605"/>
                  </a:lnTo>
                  <a:cubicBezTo>
                    <a:pt x="2567" y="1486"/>
                    <a:pt x="2534" y="1333"/>
                    <a:pt x="2414" y="1256"/>
                  </a:cubicBezTo>
                  <a:lnTo>
                    <a:pt x="5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83;p81"/>
            <p:cNvSpPr/>
            <p:nvPr/>
          </p:nvSpPr>
          <p:spPr>
            <a:xfrm>
              <a:off x="5513850" y="640125"/>
              <a:ext cx="13125" cy="13900"/>
            </a:xfrm>
            <a:custGeom>
              <a:avLst/>
              <a:gdLst/>
              <a:ahLst/>
              <a:cxnLst/>
              <a:rect l="l" t="t" r="r" b="b"/>
              <a:pathLst>
                <a:path w="525" h="556" extrusionOk="0">
                  <a:moveTo>
                    <a:pt x="305" y="1"/>
                  </a:moveTo>
                  <a:cubicBezTo>
                    <a:pt x="246" y="1"/>
                    <a:pt x="187" y="27"/>
                    <a:pt x="153" y="75"/>
                  </a:cubicBezTo>
                  <a:lnTo>
                    <a:pt x="55" y="239"/>
                  </a:lnTo>
                  <a:cubicBezTo>
                    <a:pt x="0" y="316"/>
                    <a:pt x="22" y="435"/>
                    <a:pt x="110" y="490"/>
                  </a:cubicBezTo>
                  <a:lnTo>
                    <a:pt x="219" y="556"/>
                  </a:lnTo>
                  <a:lnTo>
                    <a:pt x="525" y="97"/>
                  </a:lnTo>
                  <a:lnTo>
                    <a:pt x="404" y="32"/>
                  </a:lnTo>
                  <a:cubicBezTo>
                    <a:pt x="375" y="11"/>
                    <a:pt x="34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84;p81"/>
            <p:cNvSpPr/>
            <p:nvPr/>
          </p:nvSpPr>
          <p:spPr>
            <a:xfrm>
              <a:off x="6047675" y="682675"/>
              <a:ext cx="65850" cy="46050"/>
            </a:xfrm>
            <a:custGeom>
              <a:avLst/>
              <a:gdLst/>
              <a:ahLst/>
              <a:cxnLst/>
              <a:rect l="l" t="t" r="r" b="b"/>
              <a:pathLst>
                <a:path w="2634" h="1842" extrusionOk="0">
                  <a:moveTo>
                    <a:pt x="2229" y="0"/>
                  </a:moveTo>
                  <a:lnTo>
                    <a:pt x="176" y="995"/>
                  </a:lnTo>
                  <a:cubicBezTo>
                    <a:pt x="56" y="1060"/>
                    <a:pt x="1" y="1213"/>
                    <a:pt x="56" y="1344"/>
                  </a:cubicBezTo>
                  <a:lnTo>
                    <a:pt x="231" y="1694"/>
                  </a:lnTo>
                  <a:cubicBezTo>
                    <a:pt x="277" y="1787"/>
                    <a:pt x="368" y="1841"/>
                    <a:pt x="464" y="1841"/>
                  </a:cubicBezTo>
                  <a:cubicBezTo>
                    <a:pt x="503" y="1841"/>
                    <a:pt x="542" y="1832"/>
                    <a:pt x="580" y="1814"/>
                  </a:cubicBezTo>
                  <a:lnTo>
                    <a:pt x="2634" y="820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85;p81"/>
            <p:cNvSpPr/>
            <p:nvPr/>
          </p:nvSpPr>
          <p:spPr>
            <a:xfrm>
              <a:off x="6105325" y="684700"/>
              <a:ext cx="12300" cy="14375"/>
            </a:xfrm>
            <a:custGeom>
              <a:avLst/>
              <a:gdLst/>
              <a:ahLst/>
              <a:cxnLst/>
              <a:rect l="l" t="t" r="r" b="b"/>
              <a:pathLst>
                <a:path w="492" h="575" extrusionOk="0">
                  <a:moveTo>
                    <a:pt x="200" y="1"/>
                  </a:moveTo>
                  <a:cubicBezTo>
                    <a:pt x="173" y="1"/>
                    <a:pt x="146" y="6"/>
                    <a:pt x="120" y="18"/>
                  </a:cubicBezTo>
                  <a:lnTo>
                    <a:pt x="0" y="84"/>
                  </a:lnTo>
                  <a:lnTo>
                    <a:pt x="240" y="575"/>
                  </a:lnTo>
                  <a:lnTo>
                    <a:pt x="360" y="521"/>
                  </a:lnTo>
                  <a:cubicBezTo>
                    <a:pt x="459" y="477"/>
                    <a:pt x="491" y="368"/>
                    <a:pt x="448" y="269"/>
                  </a:cubicBezTo>
                  <a:lnTo>
                    <a:pt x="371" y="105"/>
                  </a:lnTo>
                  <a:cubicBezTo>
                    <a:pt x="340" y="41"/>
                    <a:pt x="272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86;p81"/>
            <p:cNvSpPr/>
            <p:nvPr/>
          </p:nvSpPr>
          <p:spPr>
            <a:xfrm>
              <a:off x="5518550" y="507100"/>
              <a:ext cx="215675" cy="161125"/>
            </a:xfrm>
            <a:custGeom>
              <a:avLst/>
              <a:gdLst/>
              <a:ahLst/>
              <a:cxnLst/>
              <a:rect l="l" t="t" r="r" b="b"/>
              <a:pathLst>
                <a:path w="8627" h="6445" extrusionOk="0">
                  <a:moveTo>
                    <a:pt x="6716" y="0"/>
                  </a:moveTo>
                  <a:cubicBezTo>
                    <a:pt x="6716" y="0"/>
                    <a:pt x="6682" y="557"/>
                    <a:pt x="6716" y="1212"/>
                  </a:cubicBezTo>
                  <a:cubicBezTo>
                    <a:pt x="6737" y="1551"/>
                    <a:pt x="5765" y="2076"/>
                    <a:pt x="4607" y="3047"/>
                  </a:cubicBezTo>
                  <a:cubicBezTo>
                    <a:pt x="3461" y="4030"/>
                    <a:pt x="2477" y="4654"/>
                    <a:pt x="2128" y="4785"/>
                  </a:cubicBezTo>
                  <a:cubicBezTo>
                    <a:pt x="2011" y="4828"/>
                    <a:pt x="1893" y="4840"/>
                    <a:pt x="1769" y="4840"/>
                  </a:cubicBezTo>
                  <a:cubicBezTo>
                    <a:pt x="1615" y="4840"/>
                    <a:pt x="1454" y="4821"/>
                    <a:pt x="1281" y="4821"/>
                  </a:cubicBezTo>
                  <a:cubicBezTo>
                    <a:pt x="1178" y="4821"/>
                    <a:pt x="1071" y="4828"/>
                    <a:pt x="959" y="4850"/>
                  </a:cubicBezTo>
                  <a:cubicBezTo>
                    <a:pt x="500" y="4948"/>
                    <a:pt x="303" y="5309"/>
                    <a:pt x="107" y="5429"/>
                  </a:cubicBezTo>
                  <a:cubicBezTo>
                    <a:pt x="1" y="5498"/>
                    <a:pt x="99" y="5563"/>
                    <a:pt x="266" y="5563"/>
                  </a:cubicBezTo>
                  <a:cubicBezTo>
                    <a:pt x="390" y="5563"/>
                    <a:pt x="552" y="5527"/>
                    <a:pt x="697" y="5429"/>
                  </a:cubicBezTo>
                  <a:lnTo>
                    <a:pt x="2215" y="6445"/>
                  </a:lnTo>
                  <a:cubicBezTo>
                    <a:pt x="2215" y="6445"/>
                    <a:pt x="2575" y="6171"/>
                    <a:pt x="2706" y="5887"/>
                  </a:cubicBezTo>
                  <a:cubicBezTo>
                    <a:pt x="2849" y="5615"/>
                    <a:pt x="5143" y="4686"/>
                    <a:pt x="5765" y="4348"/>
                  </a:cubicBezTo>
                  <a:cubicBezTo>
                    <a:pt x="6748" y="3780"/>
                    <a:pt x="7873" y="2818"/>
                    <a:pt x="8255" y="2436"/>
                  </a:cubicBezTo>
                  <a:cubicBezTo>
                    <a:pt x="8627" y="2064"/>
                    <a:pt x="8255" y="459"/>
                    <a:pt x="8255" y="459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87;p81"/>
            <p:cNvSpPr/>
            <p:nvPr/>
          </p:nvSpPr>
          <p:spPr>
            <a:xfrm>
              <a:off x="5535950" y="642800"/>
              <a:ext cx="45350" cy="25425"/>
            </a:xfrm>
            <a:custGeom>
              <a:avLst/>
              <a:gdLst/>
              <a:ahLst/>
              <a:cxnLst/>
              <a:rect l="l" t="t" r="r" b="b"/>
              <a:pathLst>
                <a:path w="1814" h="1017" extrusionOk="0">
                  <a:moveTo>
                    <a:pt x="1" y="1"/>
                  </a:moveTo>
                  <a:lnTo>
                    <a:pt x="1519" y="1017"/>
                  </a:lnTo>
                  <a:cubicBezTo>
                    <a:pt x="1519" y="1017"/>
                    <a:pt x="1672" y="896"/>
                    <a:pt x="1814" y="743"/>
                  </a:cubicBezTo>
                  <a:lnTo>
                    <a:pt x="1814" y="743"/>
                  </a:lnTo>
                  <a:cubicBezTo>
                    <a:pt x="1770" y="773"/>
                    <a:pt x="1730" y="787"/>
                    <a:pt x="1692" y="787"/>
                  </a:cubicBezTo>
                  <a:cubicBezTo>
                    <a:pt x="1436" y="787"/>
                    <a:pt x="1317" y="174"/>
                    <a:pt x="1168" y="174"/>
                  </a:cubicBezTo>
                  <a:cubicBezTo>
                    <a:pt x="1165" y="174"/>
                    <a:pt x="1162" y="175"/>
                    <a:pt x="1158" y="175"/>
                  </a:cubicBezTo>
                  <a:cubicBezTo>
                    <a:pt x="1037" y="195"/>
                    <a:pt x="911" y="211"/>
                    <a:pt x="778" y="211"/>
                  </a:cubicBezTo>
                  <a:cubicBezTo>
                    <a:pt x="543" y="211"/>
                    <a:pt x="288" y="162"/>
                    <a:pt x="1" y="1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88;p81"/>
            <p:cNvSpPr/>
            <p:nvPr/>
          </p:nvSpPr>
          <p:spPr>
            <a:xfrm>
              <a:off x="5683400" y="507100"/>
              <a:ext cx="50825" cy="78675"/>
            </a:xfrm>
            <a:custGeom>
              <a:avLst/>
              <a:gdLst/>
              <a:ahLst/>
              <a:cxnLst/>
              <a:rect l="l" t="t" r="r" b="b"/>
              <a:pathLst>
                <a:path w="2033" h="3147" extrusionOk="0">
                  <a:moveTo>
                    <a:pt x="122" y="0"/>
                  </a:moveTo>
                  <a:cubicBezTo>
                    <a:pt x="122" y="0"/>
                    <a:pt x="88" y="557"/>
                    <a:pt x="122" y="1212"/>
                  </a:cubicBezTo>
                  <a:cubicBezTo>
                    <a:pt x="132" y="1289"/>
                    <a:pt x="78" y="1365"/>
                    <a:pt x="1" y="1464"/>
                  </a:cubicBezTo>
                  <a:cubicBezTo>
                    <a:pt x="438" y="1486"/>
                    <a:pt x="974" y="2589"/>
                    <a:pt x="853" y="3146"/>
                  </a:cubicBezTo>
                  <a:cubicBezTo>
                    <a:pt x="1214" y="2862"/>
                    <a:pt x="1498" y="2600"/>
                    <a:pt x="1661" y="2436"/>
                  </a:cubicBezTo>
                  <a:cubicBezTo>
                    <a:pt x="2033" y="2064"/>
                    <a:pt x="1661" y="459"/>
                    <a:pt x="1661" y="459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89;p81"/>
            <p:cNvSpPr/>
            <p:nvPr/>
          </p:nvSpPr>
          <p:spPr>
            <a:xfrm>
              <a:off x="5896125" y="496275"/>
              <a:ext cx="223125" cy="210200"/>
            </a:xfrm>
            <a:custGeom>
              <a:avLst/>
              <a:gdLst/>
              <a:ahLst/>
              <a:cxnLst/>
              <a:rect l="l" t="t" r="r" b="b"/>
              <a:pathLst>
                <a:path w="8925" h="8408" extrusionOk="0">
                  <a:moveTo>
                    <a:pt x="1582" y="1"/>
                  </a:moveTo>
                  <a:cubicBezTo>
                    <a:pt x="971" y="1"/>
                    <a:pt x="0" y="811"/>
                    <a:pt x="329" y="1198"/>
                  </a:cubicBezTo>
                  <a:cubicBezTo>
                    <a:pt x="329" y="1198"/>
                    <a:pt x="1094" y="2028"/>
                    <a:pt x="1399" y="2618"/>
                  </a:cubicBezTo>
                  <a:cubicBezTo>
                    <a:pt x="1705" y="3208"/>
                    <a:pt x="1781" y="3786"/>
                    <a:pt x="2546" y="4715"/>
                  </a:cubicBezTo>
                  <a:cubicBezTo>
                    <a:pt x="3300" y="5633"/>
                    <a:pt x="5026" y="6801"/>
                    <a:pt x="5320" y="7337"/>
                  </a:cubicBezTo>
                  <a:cubicBezTo>
                    <a:pt x="5616" y="7883"/>
                    <a:pt x="5703" y="8046"/>
                    <a:pt x="6325" y="8407"/>
                  </a:cubicBezTo>
                  <a:lnTo>
                    <a:pt x="7844" y="7675"/>
                  </a:lnTo>
                  <a:cubicBezTo>
                    <a:pt x="7844" y="7675"/>
                    <a:pt x="8145" y="7819"/>
                    <a:pt x="8406" y="7819"/>
                  </a:cubicBezTo>
                  <a:cubicBezTo>
                    <a:pt x="8475" y="7819"/>
                    <a:pt x="8540" y="7809"/>
                    <a:pt x="8597" y="7784"/>
                  </a:cubicBezTo>
                  <a:cubicBezTo>
                    <a:pt x="8925" y="7642"/>
                    <a:pt x="8193" y="7511"/>
                    <a:pt x="7680" y="6976"/>
                  </a:cubicBezTo>
                  <a:cubicBezTo>
                    <a:pt x="7167" y="6451"/>
                    <a:pt x="6828" y="6648"/>
                    <a:pt x="6260" y="6375"/>
                  </a:cubicBezTo>
                  <a:cubicBezTo>
                    <a:pt x="5703" y="6102"/>
                    <a:pt x="4086" y="2825"/>
                    <a:pt x="3638" y="2334"/>
                  </a:cubicBezTo>
                  <a:cubicBezTo>
                    <a:pt x="3191" y="1842"/>
                    <a:pt x="2317" y="1012"/>
                    <a:pt x="1989" y="247"/>
                  </a:cubicBezTo>
                  <a:cubicBezTo>
                    <a:pt x="1914" y="72"/>
                    <a:pt x="1764" y="1"/>
                    <a:pt x="1582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90;p81"/>
            <p:cNvSpPr/>
            <p:nvPr/>
          </p:nvSpPr>
          <p:spPr>
            <a:xfrm>
              <a:off x="6032400" y="685400"/>
              <a:ext cx="55475" cy="21075"/>
            </a:xfrm>
            <a:custGeom>
              <a:avLst/>
              <a:gdLst/>
              <a:ahLst/>
              <a:cxnLst/>
              <a:rect l="l" t="t" r="r" b="b"/>
              <a:pathLst>
                <a:path w="2219" h="84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1" y="3"/>
                    <a:pt x="2" y="4"/>
                  </a:cubicBezTo>
                  <a:lnTo>
                    <a:pt x="2" y="4"/>
                  </a:lnTo>
                  <a:cubicBezTo>
                    <a:pt x="1" y="3"/>
                    <a:pt x="1" y="2"/>
                    <a:pt x="0" y="1"/>
                  </a:cubicBezTo>
                  <a:close/>
                  <a:moveTo>
                    <a:pt x="2" y="4"/>
                  </a:moveTo>
                  <a:cubicBezTo>
                    <a:pt x="209" y="373"/>
                    <a:pt x="351" y="537"/>
                    <a:pt x="874" y="842"/>
                  </a:cubicBezTo>
                  <a:lnTo>
                    <a:pt x="2218" y="197"/>
                  </a:lnTo>
                  <a:lnTo>
                    <a:pt x="2218" y="197"/>
                  </a:lnTo>
                  <a:cubicBezTo>
                    <a:pt x="1933" y="284"/>
                    <a:pt x="1430" y="412"/>
                    <a:pt x="964" y="412"/>
                  </a:cubicBezTo>
                  <a:cubicBezTo>
                    <a:pt x="556" y="412"/>
                    <a:pt x="177" y="314"/>
                    <a:pt x="2" y="4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91;p81"/>
            <p:cNvSpPr/>
            <p:nvPr/>
          </p:nvSpPr>
          <p:spPr>
            <a:xfrm>
              <a:off x="5896125" y="496275"/>
              <a:ext cx="62300" cy="50175"/>
            </a:xfrm>
            <a:custGeom>
              <a:avLst/>
              <a:gdLst/>
              <a:ahLst/>
              <a:cxnLst/>
              <a:rect l="l" t="t" r="r" b="b"/>
              <a:pathLst>
                <a:path w="2492" h="2007" extrusionOk="0">
                  <a:moveTo>
                    <a:pt x="1582" y="1"/>
                  </a:moveTo>
                  <a:cubicBezTo>
                    <a:pt x="971" y="1"/>
                    <a:pt x="0" y="811"/>
                    <a:pt x="329" y="1198"/>
                  </a:cubicBezTo>
                  <a:cubicBezTo>
                    <a:pt x="329" y="1198"/>
                    <a:pt x="678" y="1580"/>
                    <a:pt x="1006" y="2006"/>
                  </a:cubicBezTo>
                  <a:cubicBezTo>
                    <a:pt x="1334" y="1526"/>
                    <a:pt x="1912" y="1187"/>
                    <a:pt x="2492" y="1056"/>
                  </a:cubicBezTo>
                  <a:cubicBezTo>
                    <a:pt x="2284" y="793"/>
                    <a:pt x="2109" y="509"/>
                    <a:pt x="1989" y="247"/>
                  </a:cubicBezTo>
                  <a:cubicBezTo>
                    <a:pt x="1914" y="72"/>
                    <a:pt x="1764" y="1"/>
                    <a:pt x="1582" y="1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92;p81"/>
            <p:cNvSpPr/>
            <p:nvPr/>
          </p:nvSpPr>
          <p:spPr>
            <a:xfrm>
              <a:off x="5519150" y="649775"/>
              <a:ext cx="24150" cy="18000"/>
            </a:xfrm>
            <a:custGeom>
              <a:avLst/>
              <a:gdLst/>
              <a:ahLst/>
              <a:cxnLst/>
              <a:rect l="l" t="t" r="r" b="b"/>
              <a:pathLst>
                <a:path w="966" h="720" extrusionOk="0">
                  <a:moveTo>
                    <a:pt x="756" y="1"/>
                  </a:moveTo>
                  <a:cubicBezTo>
                    <a:pt x="728" y="1"/>
                    <a:pt x="696" y="9"/>
                    <a:pt x="662" y="27"/>
                  </a:cubicBezTo>
                  <a:cubicBezTo>
                    <a:pt x="466" y="137"/>
                    <a:pt x="345" y="246"/>
                    <a:pt x="160" y="366"/>
                  </a:cubicBezTo>
                  <a:cubicBezTo>
                    <a:pt x="1" y="460"/>
                    <a:pt x="89" y="719"/>
                    <a:pt x="254" y="719"/>
                  </a:cubicBezTo>
                  <a:cubicBezTo>
                    <a:pt x="282" y="719"/>
                    <a:pt x="313" y="712"/>
                    <a:pt x="345" y="694"/>
                  </a:cubicBezTo>
                  <a:cubicBezTo>
                    <a:pt x="509" y="607"/>
                    <a:pt x="750" y="399"/>
                    <a:pt x="847" y="290"/>
                  </a:cubicBezTo>
                  <a:cubicBezTo>
                    <a:pt x="965" y="190"/>
                    <a:pt x="896" y="1"/>
                    <a:pt x="756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93;p81"/>
            <p:cNvSpPr/>
            <p:nvPr/>
          </p:nvSpPr>
          <p:spPr>
            <a:xfrm>
              <a:off x="5540700" y="667825"/>
              <a:ext cx="20125" cy="14950"/>
            </a:xfrm>
            <a:custGeom>
              <a:avLst/>
              <a:gdLst/>
              <a:ahLst/>
              <a:cxnLst/>
              <a:rect l="l" t="t" r="r" b="b"/>
              <a:pathLst>
                <a:path w="805" h="598" extrusionOk="0">
                  <a:moveTo>
                    <a:pt x="637" y="1"/>
                  </a:moveTo>
                  <a:cubicBezTo>
                    <a:pt x="612" y="1"/>
                    <a:pt x="583" y="8"/>
                    <a:pt x="553" y="26"/>
                  </a:cubicBezTo>
                  <a:cubicBezTo>
                    <a:pt x="390" y="114"/>
                    <a:pt x="291" y="201"/>
                    <a:pt x="138" y="300"/>
                  </a:cubicBezTo>
                  <a:cubicBezTo>
                    <a:pt x="1" y="382"/>
                    <a:pt x="64" y="597"/>
                    <a:pt x="205" y="597"/>
                  </a:cubicBezTo>
                  <a:cubicBezTo>
                    <a:pt x="231" y="597"/>
                    <a:pt x="260" y="590"/>
                    <a:pt x="291" y="572"/>
                  </a:cubicBezTo>
                  <a:cubicBezTo>
                    <a:pt x="422" y="507"/>
                    <a:pt x="619" y="332"/>
                    <a:pt x="706" y="245"/>
                  </a:cubicBezTo>
                  <a:cubicBezTo>
                    <a:pt x="805" y="155"/>
                    <a:pt x="750" y="1"/>
                    <a:pt x="637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94;p81"/>
            <p:cNvSpPr/>
            <p:nvPr/>
          </p:nvSpPr>
          <p:spPr>
            <a:xfrm>
              <a:off x="5524925" y="656325"/>
              <a:ext cx="23600" cy="17750"/>
            </a:xfrm>
            <a:custGeom>
              <a:avLst/>
              <a:gdLst/>
              <a:ahLst/>
              <a:cxnLst/>
              <a:rect l="l" t="t" r="r" b="b"/>
              <a:pathLst>
                <a:path w="944" h="710" extrusionOk="0">
                  <a:moveTo>
                    <a:pt x="743" y="1"/>
                  </a:moveTo>
                  <a:cubicBezTo>
                    <a:pt x="715" y="1"/>
                    <a:pt x="683" y="9"/>
                    <a:pt x="650" y="28"/>
                  </a:cubicBezTo>
                  <a:cubicBezTo>
                    <a:pt x="463" y="148"/>
                    <a:pt x="344" y="246"/>
                    <a:pt x="158" y="355"/>
                  </a:cubicBezTo>
                  <a:cubicBezTo>
                    <a:pt x="0" y="458"/>
                    <a:pt x="87" y="709"/>
                    <a:pt x="250" y="709"/>
                  </a:cubicBezTo>
                  <a:cubicBezTo>
                    <a:pt x="279" y="709"/>
                    <a:pt x="311" y="701"/>
                    <a:pt x="344" y="683"/>
                  </a:cubicBezTo>
                  <a:cubicBezTo>
                    <a:pt x="497" y="596"/>
                    <a:pt x="726" y="388"/>
                    <a:pt x="835" y="290"/>
                  </a:cubicBezTo>
                  <a:cubicBezTo>
                    <a:pt x="943" y="191"/>
                    <a:pt x="880" y="1"/>
                    <a:pt x="743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95;p81"/>
            <p:cNvSpPr/>
            <p:nvPr/>
          </p:nvSpPr>
          <p:spPr>
            <a:xfrm>
              <a:off x="5532225" y="661775"/>
              <a:ext cx="23675" cy="17650"/>
            </a:xfrm>
            <a:custGeom>
              <a:avLst/>
              <a:gdLst/>
              <a:ahLst/>
              <a:cxnLst/>
              <a:rect l="l" t="t" r="r" b="b"/>
              <a:pathLst>
                <a:path w="947" h="706" extrusionOk="0">
                  <a:moveTo>
                    <a:pt x="748" y="0"/>
                  </a:moveTo>
                  <a:cubicBezTo>
                    <a:pt x="719" y="0"/>
                    <a:pt x="687" y="9"/>
                    <a:pt x="652" y="28"/>
                  </a:cubicBezTo>
                  <a:cubicBezTo>
                    <a:pt x="455" y="137"/>
                    <a:pt x="346" y="246"/>
                    <a:pt x="161" y="356"/>
                  </a:cubicBezTo>
                  <a:cubicBezTo>
                    <a:pt x="1" y="450"/>
                    <a:pt x="84" y="705"/>
                    <a:pt x="249" y="705"/>
                  </a:cubicBezTo>
                  <a:cubicBezTo>
                    <a:pt x="276" y="705"/>
                    <a:pt x="305" y="699"/>
                    <a:pt x="336" y="683"/>
                  </a:cubicBezTo>
                  <a:cubicBezTo>
                    <a:pt x="499" y="596"/>
                    <a:pt x="729" y="389"/>
                    <a:pt x="838" y="290"/>
                  </a:cubicBezTo>
                  <a:cubicBezTo>
                    <a:pt x="946" y="182"/>
                    <a:pt x="883" y="0"/>
                    <a:pt x="748" y="0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96;p81"/>
            <p:cNvSpPr/>
            <p:nvPr/>
          </p:nvSpPr>
          <p:spPr>
            <a:xfrm>
              <a:off x="6089950" y="692575"/>
              <a:ext cx="23275" cy="22275"/>
            </a:xfrm>
            <a:custGeom>
              <a:avLst/>
              <a:gdLst/>
              <a:ahLst/>
              <a:cxnLst/>
              <a:rect l="l" t="t" r="r" b="b"/>
              <a:pathLst>
                <a:path w="931" h="891" extrusionOk="0">
                  <a:moveTo>
                    <a:pt x="215" y="1"/>
                  </a:moveTo>
                  <a:cubicBezTo>
                    <a:pt x="88" y="1"/>
                    <a:pt x="1" y="162"/>
                    <a:pt x="91" y="293"/>
                  </a:cubicBezTo>
                  <a:cubicBezTo>
                    <a:pt x="178" y="424"/>
                    <a:pt x="375" y="708"/>
                    <a:pt x="528" y="839"/>
                  </a:cubicBezTo>
                  <a:cubicBezTo>
                    <a:pt x="570" y="875"/>
                    <a:pt x="614" y="890"/>
                    <a:pt x="655" y="890"/>
                  </a:cubicBezTo>
                  <a:cubicBezTo>
                    <a:pt x="813" y="890"/>
                    <a:pt x="931" y="663"/>
                    <a:pt x="800" y="533"/>
                  </a:cubicBezTo>
                  <a:cubicBezTo>
                    <a:pt x="626" y="369"/>
                    <a:pt x="528" y="227"/>
                    <a:pt x="353" y="63"/>
                  </a:cubicBezTo>
                  <a:cubicBezTo>
                    <a:pt x="306" y="19"/>
                    <a:pt x="258" y="1"/>
                    <a:pt x="215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97;p81"/>
            <p:cNvSpPr/>
            <p:nvPr/>
          </p:nvSpPr>
          <p:spPr>
            <a:xfrm>
              <a:off x="6067125" y="707125"/>
              <a:ext cx="19700" cy="18525"/>
            </a:xfrm>
            <a:custGeom>
              <a:avLst/>
              <a:gdLst/>
              <a:ahLst/>
              <a:cxnLst/>
              <a:rect l="l" t="t" r="r" b="b"/>
              <a:pathLst>
                <a:path w="788" h="741" extrusionOk="0">
                  <a:moveTo>
                    <a:pt x="184" y="0"/>
                  </a:moveTo>
                  <a:cubicBezTo>
                    <a:pt x="76" y="0"/>
                    <a:pt x="1" y="139"/>
                    <a:pt x="75" y="246"/>
                  </a:cubicBezTo>
                  <a:cubicBezTo>
                    <a:pt x="152" y="355"/>
                    <a:pt x="315" y="595"/>
                    <a:pt x="446" y="694"/>
                  </a:cubicBezTo>
                  <a:cubicBezTo>
                    <a:pt x="481" y="727"/>
                    <a:pt x="518" y="740"/>
                    <a:pt x="554" y="740"/>
                  </a:cubicBezTo>
                  <a:cubicBezTo>
                    <a:pt x="683" y="740"/>
                    <a:pt x="787" y="554"/>
                    <a:pt x="676" y="442"/>
                  </a:cubicBezTo>
                  <a:cubicBezTo>
                    <a:pt x="534" y="301"/>
                    <a:pt x="446" y="191"/>
                    <a:pt x="293" y="49"/>
                  </a:cubicBezTo>
                  <a:cubicBezTo>
                    <a:pt x="256" y="15"/>
                    <a:pt x="218" y="0"/>
                    <a:pt x="184" y="0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98;p81"/>
            <p:cNvSpPr/>
            <p:nvPr/>
          </p:nvSpPr>
          <p:spPr>
            <a:xfrm>
              <a:off x="6082750" y="698200"/>
              <a:ext cx="22825" cy="21850"/>
            </a:xfrm>
            <a:custGeom>
              <a:avLst/>
              <a:gdLst/>
              <a:ahLst/>
              <a:cxnLst/>
              <a:rect l="l" t="t" r="r" b="b"/>
              <a:pathLst>
                <a:path w="913" h="874" extrusionOk="0">
                  <a:moveTo>
                    <a:pt x="215" y="0"/>
                  </a:moveTo>
                  <a:cubicBezTo>
                    <a:pt x="87" y="0"/>
                    <a:pt x="1" y="162"/>
                    <a:pt x="83" y="286"/>
                  </a:cubicBezTo>
                  <a:cubicBezTo>
                    <a:pt x="171" y="417"/>
                    <a:pt x="367" y="690"/>
                    <a:pt x="510" y="821"/>
                  </a:cubicBezTo>
                  <a:cubicBezTo>
                    <a:pt x="553" y="858"/>
                    <a:pt x="598" y="873"/>
                    <a:pt x="640" y="873"/>
                  </a:cubicBezTo>
                  <a:cubicBezTo>
                    <a:pt x="796" y="873"/>
                    <a:pt x="912" y="656"/>
                    <a:pt x="783" y="527"/>
                  </a:cubicBezTo>
                  <a:cubicBezTo>
                    <a:pt x="619" y="362"/>
                    <a:pt x="520" y="221"/>
                    <a:pt x="346" y="57"/>
                  </a:cubicBezTo>
                  <a:cubicBezTo>
                    <a:pt x="301" y="17"/>
                    <a:pt x="256" y="0"/>
                    <a:pt x="215" y="0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99;p81"/>
            <p:cNvSpPr/>
            <p:nvPr/>
          </p:nvSpPr>
          <p:spPr>
            <a:xfrm>
              <a:off x="6073750" y="702025"/>
              <a:ext cx="22800" cy="21850"/>
            </a:xfrm>
            <a:custGeom>
              <a:avLst/>
              <a:gdLst/>
              <a:ahLst/>
              <a:cxnLst/>
              <a:rect l="l" t="t" r="r" b="b"/>
              <a:pathLst>
                <a:path w="912" h="874" extrusionOk="0">
                  <a:moveTo>
                    <a:pt x="220" y="0"/>
                  </a:moveTo>
                  <a:cubicBezTo>
                    <a:pt x="94" y="0"/>
                    <a:pt x="1" y="164"/>
                    <a:pt x="83" y="297"/>
                  </a:cubicBezTo>
                  <a:cubicBezTo>
                    <a:pt x="171" y="417"/>
                    <a:pt x="367" y="701"/>
                    <a:pt x="520" y="821"/>
                  </a:cubicBezTo>
                  <a:cubicBezTo>
                    <a:pt x="562" y="858"/>
                    <a:pt x="605" y="873"/>
                    <a:pt x="645" y="873"/>
                  </a:cubicBezTo>
                  <a:cubicBezTo>
                    <a:pt x="796" y="873"/>
                    <a:pt x="912" y="656"/>
                    <a:pt x="783" y="527"/>
                  </a:cubicBezTo>
                  <a:cubicBezTo>
                    <a:pt x="618" y="362"/>
                    <a:pt x="520" y="221"/>
                    <a:pt x="346" y="56"/>
                  </a:cubicBezTo>
                  <a:cubicBezTo>
                    <a:pt x="303" y="17"/>
                    <a:pt x="260" y="0"/>
                    <a:pt x="220" y="0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00;p81"/>
            <p:cNvSpPr/>
            <p:nvPr/>
          </p:nvSpPr>
          <p:spPr>
            <a:xfrm>
              <a:off x="5767525" y="1104825"/>
              <a:ext cx="46975" cy="46025"/>
            </a:xfrm>
            <a:custGeom>
              <a:avLst/>
              <a:gdLst/>
              <a:ahLst/>
              <a:cxnLst/>
              <a:rect l="l" t="t" r="r" b="b"/>
              <a:pathLst>
                <a:path w="1879" h="1841" extrusionOk="0">
                  <a:moveTo>
                    <a:pt x="1442" y="1"/>
                  </a:moveTo>
                  <a:lnTo>
                    <a:pt x="143" y="493"/>
                  </a:lnTo>
                  <a:cubicBezTo>
                    <a:pt x="121" y="503"/>
                    <a:pt x="121" y="1323"/>
                    <a:pt x="0" y="1607"/>
                  </a:cubicBezTo>
                  <a:cubicBezTo>
                    <a:pt x="0" y="1607"/>
                    <a:pt x="456" y="1841"/>
                    <a:pt x="961" y="1841"/>
                  </a:cubicBezTo>
                  <a:cubicBezTo>
                    <a:pt x="1281" y="1841"/>
                    <a:pt x="1621" y="1747"/>
                    <a:pt x="1879" y="1443"/>
                  </a:cubicBezTo>
                  <a:cubicBezTo>
                    <a:pt x="1879" y="1443"/>
                    <a:pt x="1529" y="602"/>
                    <a:pt x="1442" y="1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01;p81"/>
            <p:cNvSpPr/>
            <p:nvPr/>
          </p:nvSpPr>
          <p:spPr>
            <a:xfrm>
              <a:off x="5735675" y="1120950"/>
              <a:ext cx="87575" cy="108500"/>
            </a:xfrm>
            <a:custGeom>
              <a:avLst/>
              <a:gdLst/>
              <a:ahLst/>
              <a:cxnLst/>
              <a:rect l="l" t="t" r="r" b="b"/>
              <a:pathLst>
                <a:path w="3503" h="4340" extrusionOk="0">
                  <a:moveTo>
                    <a:pt x="2869" y="1"/>
                  </a:moveTo>
                  <a:cubicBezTo>
                    <a:pt x="2869" y="1"/>
                    <a:pt x="3066" y="841"/>
                    <a:pt x="2803" y="984"/>
                  </a:cubicBezTo>
                  <a:cubicBezTo>
                    <a:pt x="2754" y="1011"/>
                    <a:pt x="2704" y="1023"/>
                    <a:pt x="2655" y="1023"/>
                  </a:cubicBezTo>
                  <a:cubicBezTo>
                    <a:pt x="2468" y="1023"/>
                    <a:pt x="2310" y="847"/>
                    <a:pt x="2345" y="700"/>
                  </a:cubicBezTo>
                  <a:cubicBezTo>
                    <a:pt x="2345" y="700"/>
                    <a:pt x="1965" y="500"/>
                    <a:pt x="1346" y="500"/>
                  </a:cubicBezTo>
                  <a:cubicBezTo>
                    <a:pt x="1302" y="500"/>
                    <a:pt x="1256" y="501"/>
                    <a:pt x="1209" y="503"/>
                  </a:cubicBezTo>
                  <a:cubicBezTo>
                    <a:pt x="1209" y="503"/>
                    <a:pt x="1187" y="1202"/>
                    <a:pt x="881" y="1836"/>
                  </a:cubicBezTo>
                  <a:cubicBezTo>
                    <a:pt x="575" y="2469"/>
                    <a:pt x="95" y="3572"/>
                    <a:pt x="51" y="3780"/>
                  </a:cubicBezTo>
                  <a:cubicBezTo>
                    <a:pt x="0" y="4040"/>
                    <a:pt x="344" y="4340"/>
                    <a:pt x="819" y="4340"/>
                  </a:cubicBezTo>
                  <a:cubicBezTo>
                    <a:pt x="961" y="4340"/>
                    <a:pt x="1115" y="4313"/>
                    <a:pt x="1274" y="4249"/>
                  </a:cubicBezTo>
                  <a:cubicBezTo>
                    <a:pt x="1973" y="3987"/>
                    <a:pt x="2345" y="3431"/>
                    <a:pt x="2531" y="2863"/>
                  </a:cubicBezTo>
                  <a:cubicBezTo>
                    <a:pt x="2716" y="2305"/>
                    <a:pt x="3405" y="1715"/>
                    <a:pt x="3459" y="1235"/>
                  </a:cubicBezTo>
                  <a:cubicBezTo>
                    <a:pt x="3502" y="907"/>
                    <a:pt x="3131" y="23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02;p81"/>
            <p:cNvSpPr/>
            <p:nvPr/>
          </p:nvSpPr>
          <p:spPr>
            <a:xfrm>
              <a:off x="5737775" y="1150450"/>
              <a:ext cx="87400" cy="87075"/>
            </a:xfrm>
            <a:custGeom>
              <a:avLst/>
              <a:gdLst/>
              <a:ahLst/>
              <a:cxnLst/>
              <a:rect l="l" t="t" r="r" b="b"/>
              <a:pathLst>
                <a:path w="3496" h="3483" extrusionOk="0">
                  <a:moveTo>
                    <a:pt x="3386" y="1"/>
                  </a:moveTo>
                  <a:cubicBezTo>
                    <a:pt x="3386" y="22"/>
                    <a:pt x="3386" y="44"/>
                    <a:pt x="3375" y="55"/>
                  </a:cubicBezTo>
                  <a:cubicBezTo>
                    <a:pt x="3321" y="535"/>
                    <a:pt x="2632" y="1125"/>
                    <a:pt x="2447" y="1683"/>
                  </a:cubicBezTo>
                  <a:cubicBezTo>
                    <a:pt x="2261" y="2251"/>
                    <a:pt x="1889" y="2807"/>
                    <a:pt x="1190" y="3069"/>
                  </a:cubicBezTo>
                  <a:cubicBezTo>
                    <a:pt x="1033" y="3134"/>
                    <a:pt x="880" y="3161"/>
                    <a:pt x="739" y="3161"/>
                  </a:cubicBezTo>
                  <a:cubicBezTo>
                    <a:pt x="401" y="3161"/>
                    <a:pt x="130" y="3004"/>
                    <a:pt x="22" y="2819"/>
                  </a:cubicBezTo>
                  <a:lnTo>
                    <a:pt x="22" y="2829"/>
                  </a:lnTo>
                  <a:cubicBezTo>
                    <a:pt x="0" y="2895"/>
                    <a:pt x="87" y="3069"/>
                    <a:pt x="120" y="3146"/>
                  </a:cubicBezTo>
                  <a:cubicBezTo>
                    <a:pt x="229" y="3325"/>
                    <a:pt x="510" y="3482"/>
                    <a:pt x="857" y="3482"/>
                  </a:cubicBezTo>
                  <a:cubicBezTo>
                    <a:pt x="996" y="3482"/>
                    <a:pt x="1146" y="3457"/>
                    <a:pt x="1299" y="3397"/>
                  </a:cubicBezTo>
                  <a:cubicBezTo>
                    <a:pt x="1998" y="3124"/>
                    <a:pt x="2370" y="2567"/>
                    <a:pt x="2556" y="1999"/>
                  </a:cubicBezTo>
                  <a:cubicBezTo>
                    <a:pt x="2741" y="1453"/>
                    <a:pt x="3430" y="852"/>
                    <a:pt x="3484" y="372"/>
                  </a:cubicBezTo>
                  <a:cubicBezTo>
                    <a:pt x="3495" y="285"/>
                    <a:pt x="3473" y="132"/>
                    <a:pt x="3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03;p81"/>
            <p:cNvSpPr/>
            <p:nvPr/>
          </p:nvSpPr>
          <p:spPr>
            <a:xfrm>
              <a:off x="5824325" y="1102100"/>
              <a:ext cx="48350" cy="48700"/>
            </a:xfrm>
            <a:custGeom>
              <a:avLst/>
              <a:gdLst/>
              <a:ahLst/>
              <a:cxnLst/>
              <a:rect l="l" t="t" r="r" b="b"/>
              <a:pathLst>
                <a:path w="1934" h="1948" extrusionOk="0">
                  <a:moveTo>
                    <a:pt x="1376" y="1"/>
                  </a:moveTo>
                  <a:lnTo>
                    <a:pt x="55" y="612"/>
                  </a:lnTo>
                  <a:cubicBezTo>
                    <a:pt x="44" y="624"/>
                    <a:pt x="109" y="1464"/>
                    <a:pt x="0" y="1770"/>
                  </a:cubicBezTo>
                  <a:cubicBezTo>
                    <a:pt x="0" y="1770"/>
                    <a:pt x="413" y="1947"/>
                    <a:pt x="887" y="1947"/>
                  </a:cubicBezTo>
                  <a:cubicBezTo>
                    <a:pt x="1254" y="1947"/>
                    <a:pt x="1657" y="1841"/>
                    <a:pt x="1934" y="1464"/>
                  </a:cubicBezTo>
                  <a:cubicBezTo>
                    <a:pt x="1934" y="1464"/>
                    <a:pt x="1507" y="624"/>
                    <a:pt x="1376" y="1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04;p81"/>
            <p:cNvSpPr/>
            <p:nvPr/>
          </p:nvSpPr>
          <p:spPr>
            <a:xfrm>
              <a:off x="5797050" y="1118500"/>
              <a:ext cx="85175" cy="116625"/>
            </a:xfrm>
            <a:custGeom>
              <a:avLst/>
              <a:gdLst/>
              <a:ahLst/>
              <a:cxnLst/>
              <a:rect l="l" t="t" r="r" b="b"/>
              <a:pathLst>
                <a:path w="3407" h="4665" extrusionOk="0">
                  <a:moveTo>
                    <a:pt x="2675" y="0"/>
                  </a:moveTo>
                  <a:cubicBezTo>
                    <a:pt x="2675" y="0"/>
                    <a:pt x="2938" y="863"/>
                    <a:pt x="2675" y="1027"/>
                  </a:cubicBezTo>
                  <a:cubicBezTo>
                    <a:pt x="2621" y="1063"/>
                    <a:pt x="2564" y="1078"/>
                    <a:pt x="2508" y="1078"/>
                  </a:cubicBezTo>
                  <a:cubicBezTo>
                    <a:pt x="2325" y="1078"/>
                    <a:pt x="2159" y="915"/>
                    <a:pt x="2183" y="765"/>
                  </a:cubicBezTo>
                  <a:cubicBezTo>
                    <a:pt x="2183" y="765"/>
                    <a:pt x="1863" y="623"/>
                    <a:pt x="1340" y="623"/>
                  </a:cubicBezTo>
                  <a:cubicBezTo>
                    <a:pt x="1229" y="623"/>
                    <a:pt x="1109" y="630"/>
                    <a:pt x="982" y="645"/>
                  </a:cubicBezTo>
                  <a:cubicBezTo>
                    <a:pt x="982" y="645"/>
                    <a:pt x="1015" y="1376"/>
                    <a:pt x="742" y="2065"/>
                  </a:cubicBezTo>
                  <a:cubicBezTo>
                    <a:pt x="479" y="2742"/>
                    <a:pt x="64" y="3922"/>
                    <a:pt x="32" y="4140"/>
                  </a:cubicBezTo>
                  <a:cubicBezTo>
                    <a:pt x="0" y="4394"/>
                    <a:pt x="337" y="4665"/>
                    <a:pt x="791" y="4665"/>
                  </a:cubicBezTo>
                  <a:cubicBezTo>
                    <a:pt x="963" y="4665"/>
                    <a:pt x="1151" y="4626"/>
                    <a:pt x="1343" y="4534"/>
                  </a:cubicBezTo>
                  <a:cubicBezTo>
                    <a:pt x="2042" y="4206"/>
                    <a:pt x="2391" y="3594"/>
                    <a:pt x="2544" y="2993"/>
                  </a:cubicBezTo>
                  <a:cubicBezTo>
                    <a:pt x="2686" y="2403"/>
                    <a:pt x="3353" y="1737"/>
                    <a:pt x="3385" y="1235"/>
                  </a:cubicBezTo>
                  <a:cubicBezTo>
                    <a:pt x="3407" y="896"/>
                    <a:pt x="2948" y="0"/>
                    <a:pt x="2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05;p81"/>
            <p:cNvSpPr/>
            <p:nvPr/>
          </p:nvSpPr>
          <p:spPr>
            <a:xfrm>
              <a:off x="5799200" y="1147975"/>
              <a:ext cx="86050" cy="95300"/>
            </a:xfrm>
            <a:custGeom>
              <a:avLst/>
              <a:gdLst/>
              <a:ahLst/>
              <a:cxnLst/>
              <a:rect l="l" t="t" r="r" b="b"/>
              <a:pathLst>
                <a:path w="3442" h="3812" extrusionOk="0">
                  <a:moveTo>
                    <a:pt x="3299" y="1"/>
                  </a:moveTo>
                  <a:lnTo>
                    <a:pt x="3299" y="56"/>
                  </a:lnTo>
                  <a:cubicBezTo>
                    <a:pt x="3267" y="558"/>
                    <a:pt x="2600" y="1224"/>
                    <a:pt x="2458" y="1814"/>
                  </a:cubicBezTo>
                  <a:cubicBezTo>
                    <a:pt x="2305" y="2415"/>
                    <a:pt x="1956" y="3027"/>
                    <a:pt x="1257" y="3355"/>
                  </a:cubicBezTo>
                  <a:cubicBezTo>
                    <a:pt x="1065" y="3446"/>
                    <a:pt x="878" y="3485"/>
                    <a:pt x="707" y="3485"/>
                  </a:cubicBezTo>
                  <a:cubicBezTo>
                    <a:pt x="391" y="3485"/>
                    <a:pt x="132" y="3354"/>
                    <a:pt x="12" y="3190"/>
                  </a:cubicBezTo>
                  <a:lnTo>
                    <a:pt x="12" y="3190"/>
                  </a:lnTo>
                  <a:cubicBezTo>
                    <a:pt x="0" y="3267"/>
                    <a:pt x="99" y="3442"/>
                    <a:pt x="153" y="3507"/>
                  </a:cubicBezTo>
                  <a:cubicBezTo>
                    <a:pt x="267" y="3678"/>
                    <a:pt x="525" y="3812"/>
                    <a:pt x="841" y="3812"/>
                  </a:cubicBezTo>
                  <a:cubicBezTo>
                    <a:pt x="1011" y="3812"/>
                    <a:pt x="1197" y="3774"/>
                    <a:pt x="1388" y="3682"/>
                  </a:cubicBezTo>
                  <a:cubicBezTo>
                    <a:pt x="2097" y="3355"/>
                    <a:pt x="2436" y="2743"/>
                    <a:pt x="2589" y="2142"/>
                  </a:cubicBezTo>
                  <a:cubicBezTo>
                    <a:pt x="2742" y="1552"/>
                    <a:pt x="3408" y="886"/>
                    <a:pt x="3430" y="384"/>
                  </a:cubicBezTo>
                  <a:cubicBezTo>
                    <a:pt x="3441" y="296"/>
                    <a:pt x="3408" y="132"/>
                    <a:pt x="3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06;p81"/>
            <p:cNvSpPr/>
            <p:nvPr/>
          </p:nvSpPr>
          <p:spPr>
            <a:xfrm>
              <a:off x="5695175" y="624600"/>
              <a:ext cx="202900" cy="503750"/>
            </a:xfrm>
            <a:custGeom>
              <a:avLst/>
              <a:gdLst/>
              <a:ahLst/>
              <a:cxnLst/>
              <a:rect l="l" t="t" r="r" b="b"/>
              <a:pathLst>
                <a:path w="8116" h="20150" extrusionOk="0">
                  <a:moveTo>
                    <a:pt x="3810" y="1"/>
                  </a:moveTo>
                  <a:cubicBezTo>
                    <a:pt x="2456" y="1"/>
                    <a:pt x="1148" y="242"/>
                    <a:pt x="830" y="565"/>
                  </a:cubicBezTo>
                  <a:cubicBezTo>
                    <a:pt x="830" y="565"/>
                    <a:pt x="163" y="3110"/>
                    <a:pt x="87" y="4420"/>
                  </a:cubicBezTo>
                  <a:cubicBezTo>
                    <a:pt x="0" y="5731"/>
                    <a:pt x="961" y="11826"/>
                    <a:pt x="1049" y="12973"/>
                  </a:cubicBezTo>
                  <a:cubicBezTo>
                    <a:pt x="1125" y="14109"/>
                    <a:pt x="2665" y="19800"/>
                    <a:pt x="2719" y="20030"/>
                  </a:cubicBezTo>
                  <a:cubicBezTo>
                    <a:pt x="2820" y="20109"/>
                    <a:pt x="2994" y="20149"/>
                    <a:pt x="3195" y="20149"/>
                  </a:cubicBezTo>
                  <a:cubicBezTo>
                    <a:pt x="3626" y="20149"/>
                    <a:pt x="4182" y="19965"/>
                    <a:pt x="4413" y="19593"/>
                  </a:cubicBezTo>
                  <a:cubicBezTo>
                    <a:pt x="4347" y="18336"/>
                    <a:pt x="4063" y="16130"/>
                    <a:pt x="3921" y="15496"/>
                  </a:cubicBezTo>
                  <a:lnTo>
                    <a:pt x="3921" y="15496"/>
                  </a:lnTo>
                  <a:cubicBezTo>
                    <a:pt x="3921" y="15497"/>
                    <a:pt x="5046" y="19276"/>
                    <a:pt x="5101" y="19833"/>
                  </a:cubicBezTo>
                  <a:cubicBezTo>
                    <a:pt x="5101" y="19833"/>
                    <a:pt x="5223" y="19848"/>
                    <a:pt x="5403" y="19848"/>
                  </a:cubicBezTo>
                  <a:cubicBezTo>
                    <a:pt x="5813" y="19848"/>
                    <a:pt x="6522" y="19769"/>
                    <a:pt x="6772" y="19254"/>
                  </a:cubicBezTo>
                  <a:cubicBezTo>
                    <a:pt x="6772" y="19254"/>
                    <a:pt x="6630" y="15114"/>
                    <a:pt x="6499" y="14622"/>
                  </a:cubicBezTo>
                  <a:cubicBezTo>
                    <a:pt x="6379" y="14131"/>
                    <a:pt x="5505" y="13290"/>
                    <a:pt x="5396" y="12886"/>
                  </a:cubicBezTo>
                  <a:cubicBezTo>
                    <a:pt x="5287" y="12482"/>
                    <a:pt x="7154" y="7818"/>
                    <a:pt x="7351" y="6682"/>
                  </a:cubicBezTo>
                  <a:cubicBezTo>
                    <a:pt x="7635" y="5032"/>
                    <a:pt x="8115" y="1996"/>
                    <a:pt x="7001" y="805"/>
                  </a:cubicBezTo>
                  <a:cubicBezTo>
                    <a:pt x="6451" y="222"/>
                    <a:pt x="5109" y="1"/>
                    <a:pt x="3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07;p81"/>
            <p:cNvSpPr/>
            <p:nvPr/>
          </p:nvSpPr>
          <p:spPr>
            <a:xfrm>
              <a:off x="5705800" y="624600"/>
              <a:ext cx="181900" cy="82675"/>
            </a:xfrm>
            <a:custGeom>
              <a:avLst/>
              <a:gdLst/>
              <a:ahLst/>
              <a:cxnLst/>
              <a:rect l="l" t="t" r="r" b="b"/>
              <a:pathLst>
                <a:path w="7276" h="3307" extrusionOk="0">
                  <a:moveTo>
                    <a:pt x="3385" y="1"/>
                  </a:moveTo>
                  <a:cubicBezTo>
                    <a:pt x="2031" y="1"/>
                    <a:pt x="723" y="242"/>
                    <a:pt x="405" y="565"/>
                  </a:cubicBezTo>
                  <a:cubicBezTo>
                    <a:pt x="405" y="565"/>
                    <a:pt x="197" y="1362"/>
                    <a:pt x="1" y="2291"/>
                  </a:cubicBezTo>
                  <a:cubicBezTo>
                    <a:pt x="918" y="2492"/>
                    <a:pt x="1957" y="2530"/>
                    <a:pt x="2956" y="2530"/>
                  </a:cubicBezTo>
                  <a:cubicBezTo>
                    <a:pt x="3569" y="2530"/>
                    <a:pt x="4168" y="2516"/>
                    <a:pt x="4714" y="2516"/>
                  </a:cubicBezTo>
                  <a:cubicBezTo>
                    <a:pt x="6131" y="2516"/>
                    <a:pt x="7199" y="2612"/>
                    <a:pt x="7275" y="3306"/>
                  </a:cubicBezTo>
                  <a:cubicBezTo>
                    <a:pt x="7265" y="2291"/>
                    <a:pt x="7090" y="1352"/>
                    <a:pt x="6576" y="805"/>
                  </a:cubicBezTo>
                  <a:cubicBezTo>
                    <a:pt x="6026" y="222"/>
                    <a:pt x="4684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08;p81"/>
            <p:cNvSpPr/>
            <p:nvPr/>
          </p:nvSpPr>
          <p:spPr>
            <a:xfrm>
              <a:off x="5793175" y="1012000"/>
              <a:ext cx="1675" cy="9050"/>
            </a:xfrm>
            <a:custGeom>
              <a:avLst/>
              <a:gdLst/>
              <a:ahLst/>
              <a:cxnLst/>
              <a:rect l="l" t="t" r="r" b="b"/>
              <a:pathLst>
                <a:path w="67" h="362" extrusionOk="0">
                  <a:moveTo>
                    <a:pt x="66" y="339"/>
                  </a:moveTo>
                  <a:lnTo>
                    <a:pt x="66" y="361"/>
                  </a:lnTo>
                  <a:lnTo>
                    <a:pt x="66" y="339"/>
                  </a:lnTo>
                  <a:close/>
                  <a:moveTo>
                    <a:pt x="1" y="0"/>
                  </a:moveTo>
                  <a:cubicBezTo>
                    <a:pt x="23" y="88"/>
                    <a:pt x="45" y="197"/>
                    <a:pt x="66" y="339"/>
                  </a:cubicBezTo>
                  <a:cubicBezTo>
                    <a:pt x="45" y="197"/>
                    <a:pt x="23" y="88"/>
                    <a:pt x="1" y="0"/>
                  </a:cubicBezTo>
                  <a:close/>
                </a:path>
              </a:pathLst>
            </a:custGeom>
            <a:solidFill>
              <a:srgbClr val="837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09;p81"/>
            <p:cNvSpPr/>
            <p:nvPr/>
          </p:nvSpPr>
          <p:spPr>
            <a:xfrm>
              <a:off x="5744875" y="767600"/>
              <a:ext cx="60625" cy="360750"/>
            </a:xfrm>
            <a:custGeom>
              <a:avLst/>
              <a:gdLst/>
              <a:ahLst/>
              <a:cxnLst/>
              <a:rect l="l" t="t" r="r" b="b"/>
              <a:pathLst>
                <a:path w="2425" h="14430" extrusionOk="0">
                  <a:moveTo>
                    <a:pt x="972" y="1"/>
                  </a:moveTo>
                  <a:cubicBezTo>
                    <a:pt x="884" y="1"/>
                    <a:pt x="0" y="7133"/>
                    <a:pt x="22" y="7996"/>
                  </a:cubicBezTo>
                  <a:cubicBezTo>
                    <a:pt x="54" y="8881"/>
                    <a:pt x="1770" y="13632"/>
                    <a:pt x="1190" y="14429"/>
                  </a:cubicBezTo>
                  <a:lnTo>
                    <a:pt x="1202" y="14429"/>
                  </a:lnTo>
                  <a:cubicBezTo>
                    <a:pt x="1638" y="14429"/>
                    <a:pt x="2195" y="14244"/>
                    <a:pt x="2425" y="13873"/>
                  </a:cubicBezTo>
                  <a:cubicBezTo>
                    <a:pt x="2370" y="12791"/>
                    <a:pt x="2151" y="11021"/>
                    <a:pt x="1998" y="10137"/>
                  </a:cubicBezTo>
                  <a:lnTo>
                    <a:pt x="1998" y="10115"/>
                  </a:lnTo>
                  <a:cubicBezTo>
                    <a:pt x="1977" y="9973"/>
                    <a:pt x="1955" y="9864"/>
                    <a:pt x="1933" y="9776"/>
                  </a:cubicBezTo>
                  <a:cubicBezTo>
                    <a:pt x="1933" y="9776"/>
                    <a:pt x="1343" y="8181"/>
                    <a:pt x="972" y="7570"/>
                  </a:cubicBezTo>
                  <a:cubicBezTo>
                    <a:pt x="612" y="6948"/>
                    <a:pt x="1005" y="514"/>
                    <a:pt x="972" y="23"/>
                  </a:cubicBezTo>
                  <a:lnTo>
                    <a:pt x="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10;p81"/>
            <p:cNvSpPr/>
            <p:nvPr/>
          </p:nvSpPr>
          <p:spPr>
            <a:xfrm>
              <a:off x="5672775" y="359525"/>
              <a:ext cx="279350" cy="310125"/>
            </a:xfrm>
            <a:custGeom>
              <a:avLst/>
              <a:gdLst/>
              <a:ahLst/>
              <a:cxnLst/>
              <a:rect l="l" t="t" r="r" b="b"/>
              <a:pathLst>
                <a:path w="11174" h="12405" extrusionOk="0">
                  <a:moveTo>
                    <a:pt x="5334" y="0"/>
                  </a:moveTo>
                  <a:cubicBezTo>
                    <a:pt x="5053" y="0"/>
                    <a:pt x="4792" y="23"/>
                    <a:pt x="4555" y="59"/>
                  </a:cubicBezTo>
                  <a:cubicBezTo>
                    <a:pt x="3484" y="224"/>
                    <a:pt x="1267" y="944"/>
                    <a:pt x="634" y="1884"/>
                  </a:cubicBezTo>
                  <a:cubicBezTo>
                    <a:pt x="0" y="2823"/>
                    <a:pt x="775" y="4702"/>
                    <a:pt x="328" y="6089"/>
                  </a:cubicBezTo>
                  <a:cubicBezTo>
                    <a:pt x="328" y="6089"/>
                    <a:pt x="809" y="6591"/>
                    <a:pt x="1792" y="6810"/>
                  </a:cubicBezTo>
                  <a:cubicBezTo>
                    <a:pt x="1792" y="6810"/>
                    <a:pt x="1715" y="10196"/>
                    <a:pt x="1377" y="11288"/>
                  </a:cubicBezTo>
                  <a:cubicBezTo>
                    <a:pt x="1197" y="11867"/>
                    <a:pt x="3004" y="12404"/>
                    <a:pt x="4396" y="12404"/>
                  </a:cubicBezTo>
                  <a:cubicBezTo>
                    <a:pt x="4450" y="12404"/>
                    <a:pt x="4503" y="12404"/>
                    <a:pt x="4555" y="12402"/>
                  </a:cubicBezTo>
                  <a:cubicBezTo>
                    <a:pt x="5964" y="12358"/>
                    <a:pt x="7897" y="12140"/>
                    <a:pt x="8181" y="11321"/>
                  </a:cubicBezTo>
                  <a:cubicBezTo>
                    <a:pt x="8476" y="10491"/>
                    <a:pt x="7821" y="9814"/>
                    <a:pt x="8072" y="8492"/>
                  </a:cubicBezTo>
                  <a:cubicBezTo>
                    <a:pt x="8334" y="7181"/>
                    <a:pt x="8695" y="6810"/>
                    <a:pt x="8815" y="6351"/>
                  </a:cubicBezTo>
                  <a:cubicBezTo>
                    <a:pt x="8815" y="6351"/>
                    <a:pt x="9077" y="6799"/>
                    <a:pt x="9208" y="7050"/>
                  </a:cubicBezTo>
                  <a:cubicBezTo>
                    <a:pt x="9208" y="7050"/>
                    <a:pt x="10672" y="6537"/>
                    <a:pt x="11174" y="5936"/>
                  </a:cubicBezTo>
                  <a:cubicBezTo>
                    <a:pt x="11174" y="5936"/>
                    <a:pt x="10453" y="4331"/>
                    <a:pt x="10268" y="3314"/>
                  </a:cubicBezTo>
                  <a:cubicBezTo>
                    <a:pt x="10082" y="2299"/>
                    <a:pt x="9688" y="1807"/>
                    <a:pt x="8247" y="889"/>
                  </a:cubicBezTo>
                  <a:cubicBezTo>
                    <a:pt x="7169" y="204"/>
                    <a:pt x="6165" y="0"/>
                    <a:pt x="5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11;p81"/>
            <p:cNvSpPr/>
            <p:nvPr/>
          </p:nvSpPr>
          <p:spPr>
            <a:xfrm>
              <a:off x="5691050" y="473475"/>
              <a:ext cx="26525" cy="56300"/>
            </a:xfrm>
            <a:custGeom>
              <a:avLst/>
              <a:gdLst/>
              <a:ahLst/>
              <a:cxnLst/>
              <a:rect l="l" t="t" r="r" b="b"/>
              <a:pathLst>
                <a:path w="1061" h="2252" extrusionOk="0">
                  <a:moveTo>
                    <a:pt x="910" y="1"/>
                  </a:moveTo>
                  <a:cubicBezTo>
                    <a:pt x="852" y="1"/>
                    <a:pt x="850" y="1898"/>
                    <a:pt x="213" y="1898"/>
                  </a:cubicBezTo>
                  <a:cubicBezTo>
                    <a:pt x="149" y="1898"/>
                    <a:pt x="79" y="1879"/>
                    <a:pt x="1" y="1836"/>
                  </a:cubicBezTo>
                  <a:lnTo>
                    <a:pt x="1" y="1836"/>
                  </a:lnTo>
                  <a:cubicBezTo>
                    <a:pt x="241" y="1989"/>
                    <a:pt x="602" y="2154"/>
                    <a:pt x="1061" y="2252"/>
                  </a:cubicBezTo>
                  <a:cubicBezTo>
                    <a:pt x="1061" y="2252"/>
                    <a:pt x="1028" y="810"/>
                    <a:pt x="940" y="133"/>
                  </a:cubicBezTo>
                  <a:cubicBezTo>
                    <a:pt x="927" y="41"/>
                    <a:pt x="918" y="1"/>
                    <a:pt x="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12;p81"/>
            <p:cNvSpPr/>
            <p:nvPr/>
          </p:nvSpPr>
          <p:spPr>
            <a:xfrm>
              <a:off x="5866525" y="482550"/>
              <a:ext cx="26625" cy="89825"/>
            </a:xfrm>
            <a:custGeom>
              <a:avLst/>
              <a:gdLst/>
              <a:ahLst/>
              <a:cxnLst/>
              <a:rect l="l" t="t" r="r" b="b"/>
              <a:pathLst>
                <a:path w="1065" h="3593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" y="0"/>
                    <a:pt x="446" y="974"/>
                    <a:pt x="202" y="2009"/>
                  </a:cubicBezTo>
                  <a:cubicBezTo>
                    <a:pt x="16" y="2730"/>
                    <a:pt x="180" y="3276"/>
                    <a:pt x="322" y="3593"/>
                  </a:cubicBezTo>
                  <a:lnTo>
                    <a:pt x="322" y="3571"/>
                  </a:lnTo>
                  <a:cubicBezTo>
                    <a:pt x="584" y="2260"/>
                    <a:pt x="945" y="1889"/>
                    <a:pt x="1065" y="1430"/>
                  </a:cubicBezTo>
                  <a:cubicBezTo>
                    <a:pt x="1065" y="1430"/>
                    <a:pt x="464" y="327"/>
                    <a:pt x="169" y="43"/>
                  </a:cubicBezTo>
                  <a:cubicBezTo>
                    <a:pt x="139" y="14"/>
                    <a:pt x="119" y="0"/>
                    <a:pt x="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13;p81"/>
            <p:cNvSpPr/>
            <p:nvPr/>
          </p:nvSpPr>
          <p:spPr>
            <a:xfrm>
              <a:off x="5751425" y="309100"/>
              <a:ext cx="62275" cy="83075"/>
            </a:xfrm>
            <a:custGeom>
              <a:avLst/>
              <a:gdLst/>
              <a:ahLst/>
              <a:cxnLst/>
              <a:rect l="l" t="t" r="r" b="b"/>
              <a:pathLst>
                <a:path w="2491" h="3323" extrusionOk="0">
                  <a:moveTo>
                    <a:pt x="1923" y="1"/>
                  </a:moveTo>
                  <a:lnTo>
                    <a:pt x="273" y="537"/>
                  </a:lnTo>
                  <a:cubicBezTo>
                    <a:pt x="273" y="537"/>
                    <a:pt x="459" y="2175"/>
                    <a:pt x="262" y="2360"/>
                  </a:cubicBezTo>
                  <a:cubicBezTo>
                    <a:pt x="11" y="2601"/>
                    <a:pt x="0" y="3289"/>
                    <a:pt x="677" y="3321"/>
                  </a:cubicBezTo>
                  <a:cubicBezTo>
                    <a:pt x="688" y="3322"/>
                    <a:pt x="699" y="3322"/>
                    <a:pt x="709" y="3322"/>
                  </a:cubicBezTo>
                  <a:cubicBezTo>
                    <a:pt x="1532" y="3322"/>
                    <a:pt x="2491" y="2066"/>
                    <a:pt x="2491" y="2066"/>
                  </a:cubicBezTo>
                  <a:cubicBezTo>
                    <a:pt x="2491" y="2066"/>
                    <a:pt x="2207" y="1869"/>
                    <a:pt x="2042" y="1639"/>
                  </a:cubicBezTo>
                  <a:cubicBezTo>
                    <a:pt x="1879" y="1399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14;p81"/>
            <p:cNvSpPr/>
            <p:nvPr/>
          </p:nvSpPr>
          <p:spPr>
            <a:xfrm>
              <a:off x="5758225" y="309100"/>
              <a:ext cx="41825" cy="57375"/>
            </a:xfrm>
            <a:custGeom>
              <a:avLst/>
              <a:gdLst/>
              <a:ahLst/>
              <a:cxnLst/>
              <a:rect l="l" t="t" r="r" b="b"/>
              <a:pathLst>
                <a:path w="1673" h="2295" extrusionOk="0">
                  <a:moveTo>
                    <a:pt x="1651" y="1"/>
                  </a:moveTo>
                  <a:lnTo>
                    <a:pt x="1" y="537"/>
                  </a:lnTo>
                  <a:cubicBezTo>
                    <a:pt x="1" y="537"/>
                    <a:pt x="154" y="1923"/>
                    <a:pt x="23" y="2295"/>
                  </a:cubicBezTo>
                  <a:cubicBezTo>
                    <a:pt x="471" y="2229"/>
                    <a:pt x="1268" y="1891"/>
                    <a:pt x="1672" y="1181"/>
                  </a:cubicBezTo>
                  <a:cubicBezTo>
                    <a:pt x="1629" y="690"/>
                    <a:pt x="1651" y="1"/>
                    <a:pt x="1651" y="1"/>
                  </a:cubicBezTo>
                  <a:close/>
                </a:path>
              </a:pathLst>
            </a:custGeom>
            <a:solidFill>
              <a:srgbClr val="F4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15;p81"/>
            <p:cNvSpPr/>
            <p:nvPr/>
          </p:nvSpPr>
          <p:spPr>
            <a:xfrm>
              <a:off x="5738350" y="238100"/>
              <a:ext cx="83800" cy="70600"/>
            </a:xfrm>
            <a:custGeom>
              <a:avLst/>
              <a:gdLst/>
              <a:ahLst/>
              <a:cxnLst/>
              <a:rect l="l" t="t" r="r" b="b"/>
              <a:pathLst>
                <a:path w="3352" h="2824" extrusionOk="0">
                  <a:moveTo>
                    <a:pt x="1422" y="1"/>
                  </a:moveTo>
                  <a:cubicBezTo>
                    <a:pt x="628" y="1"/>
                    <a:pt x="1" y="463"/>
                    <a:pt x="140" y="1629"/>
                  </a:cubicBezTo>
                  <a:cubicBezTo>
                    <a:pt x="140" y="1629"/>
                    <a:pt x="1495" y="2824"/>
                    <a:pt x="2284" y="2824"/>
                  </a:cubicBezTo>
                  <a:cubicBezTo>
                    <a:pt x="2526" y="2824"/>
                    <a:pt x="2715" y="2711"/>
                    <a:pt x="2795" y="2415"/>
                  </a:cubicBezTo>
                  <a:cubicBezTo>
                    <a:pt x="3352" y="406"/>
                    <a:pt x="2565" y="23"/>
                    <a:pt x="1451" y="1"/>
                  </a:cubicBezTo>
                  <a:cubicBezTo>
                    <a:pt x="1441" y="1"/>
                    <a:pt x="1432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16;p81"/>
            <p:cNvSpPr/>
            <p:nvPr/>
          </p:nvSpPr>
          <p:spPr>
            <a:xfrm>
              <a:off x="5739950" y="259000"/>
              <a:ext cx="75175" cy="88100"/>
            </a:xfrm>
            <a:custGeom>
              <a:avLst/>
              <a:gdLst/>
              <a:ahLst/>
              <a:cxnLst/>
              <a:rect l="l" t="t" r="r" b="b"/>
              <a:pathLst>
                <a:path w="3007" h="3524" extrusionOk="0">
                  <a:moveTo>
                    <a:pt x="315" y="0"/>
                  </a:moveTo>
                  <a:cubicBezTo>
                    <a:pt x="301" y="0"/>
                    <a:pt x="287" y="2"/>
                    <a:pt x="273" y="6"/>
                  </a:cubicBezTo>
                  <a:cubicBezTo>
                    <a:pt x="33" y="72"/>
                    <a:pt x="0" y="1973"/>
                    <a:pt x="44" y="2322"/>
                  </a:cubicBezTo>
                  <a:cubicBezTo>
                    <a:pt x="98" y="2672"/>
                    <a:pt x="372" y="3349"/>
                    <a:pt x="470" y="3436"/>
                  </a:cubicBezTo>
                  <a:cubicBezTo>
                    <a:pt x="542" y="3495"/>
                    <a:pt x="790" y="3524"/>
                    <a:pt x="989" y="3524"/>
                  </a:cubicBezTo>
                  <a:cubicBezTo>
                    <a:pt x="1089" y="3524"/>
                    <a:pt x="1176" y="3516"/>
                    <a:pt x="1224" y="3502"/>
                  </a:cubicBezTo>
                  <a:cubicBezTo>
                    <a:pt x="1355" y="3447"/>
                    <a:pt x="2076" y="3109"/>
                    <a:pt x="2141" y="3010"/>
                  </a:cubicBezTo>
                  <a:cubicBezTo>
                    <a:pt x="2185" y="2956"/>
                    <a:pt x="2283" y="2660"/>
                    <a:pt x="2360" y="2333"/>
                  </a:cubicBezTo>
                  <a:cubicBezTo>
                    <a:pt x="2369" y="2397"/>
                    <a:pt x="2397" y="2424"/>
                    <a:pt x="2435" y="2424"/>
                  </a:cubicBezTo>
                  <a:cubicBezTo>
                    <a:pt x="2612" y="2424"/>
                    <a:pt x="3007" y="1839"/>
                    <a:pt x="2818" y="1623"/>
                  </a:cubicBezTo>
                  <a:cubicBezTo>
                    <a:pt x="2794" y="1595"/>
                    <a:pt x="2765" y="1583"/>
                    <a:pt x="2734" y="1583"/>
                  </a:cubicBezTo>
                  <a:cubicBezTo>
                    <a:pt x="2611" y="1583"/>
                    <a:pt x="2458" y="1765"/>
                    <a:pt x="2458" y="1765"/>
                  </a:cubicBezTo>
                  <a:cubicBezTo>
                    <a:pt x="2479" y="1514"/>
                    <a:pt x="2479" y="1317"/>
                    <a:pt x="2403" y="1230"/>
                  </a:cubicBezTo>
                  <a:cubicBezTo>
                    <a:pt x="2261" y="1066"/>
                    <a:pt x="2119" y="891"/>
                    <a:pt x="2185" y="607"/>
                  </a:cubicBezTo>
                  <a:cubicBezTo>
                    <a:pt x="2251" y="334"/>
                    <a:pt x="2185" y="94"/>
                    <a:pt x="2021" y="61"/>
                  </a:cubicBezTo>
                  <a:cubicBezTo>
                    <a:pt x="2003" y="56"/>
                    <a:pt x="1978" y="53"/>
                    <a:pt x="1947" y="53"/>
                  </a:cubicBezTo>
                  <a:cubicBezTo>
                    <a:pt x="1724" y="53"/>
                    <a:pt x="1204" y="170"/>
                    <a:pt x="898" y="170"/>
                  </a:cubicBezTo>
                  <a:cubicBezTo>
                    <a:pt x="886" y="170"/>
                    <a:pt x="874" y="170"/>
                    <a:pt x="863" y="170"/>
                  </a:cubicBezTo>
                  <a:cubicBezTo>
                    <a:pt x="558" y="160"/>
                    <a:pt x="440" y="0"/>
                    <a:pt x="315" y="0"/>
                  </a:cubicBezTo>
                  <a:close/>
                </a:path>
              </a:pathLst>
            </a:custGeom>
            <a:solidFill>
              <a:srgbClr val="F6C4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757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D3AF16B-1842-7626-2FA3-40F9E9993CAB}"/>
              </a:ext>
            </a:extLst>
          </p:cNvPr>
          <p:cNvGrpSpPr/>
          <p:nvPr/>
        </p:nvGrpSpPr>
        <p:grpSpPr>
          <a:xfrm>
            <a:off x="297804" y="169053"/>
            <a:ext cx="2114550" cy="614323"/>
            <a:chOff x="297804" y="169053"/>
            <a:chExt cx="2114550" cy="6143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3C2E87A1-B809-7F83-E631-7635157BC764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D45B9F2-5C1B-C674-3AB8-B28A73F09F32}"/>
                </a:ext>
              </a:extLst>
            </p:cNvPr>
            <p:cNvSpPr txBox="1"/>
            <p:nvPr/>
          </p:nvSpPr>
          <p:spPr>
            <a:xfrm>
              <a:off x="412104" y="229378"/>
              <a:ext cx="2000250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업무 분담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A93747FB-4B74-2891-D7CD-00AC242E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87211"/>
              </p:ext>
            </p:extLst>
          </p:nvPr>
        </p:nvGraphicFramePr>
        <p:xfrm>
          <a:off x="383852" y="783376"/>
          <a:ext cx="8376295" cy="3821559"/>
        </p:xfrm>
        <a:graphic>
          <a:graphicData uri="http://schemas.openxmlformats.org/drawingml/2006/table">
            <a:tbl>
              <a:tblPr>
                <a:noFill/>
                <a:tableStyleId>{CA472D3E-CF4E-434F-97F2-D544E215AC1F}</a:tableStyleId>
              </a:tblPr>
              <a:tblGrid>
                <a:gridCol w="1006192">
                  <a:extLst>
                    <a:ext uri="{9D8B030D-6E8A-4147-A177-3AD203B41FA5}">
                      <a16:colId xmlns:a16="http://schemas.microsoft.com/office/drawing/2014/main" xmlns="" val="166446679"/>
                    </a:ext>
                  </a:extLst>
                </a:gridCol>
                <a:gridCol w="2456701">
                  <a:extLst>
                    <a:ext uri="{9D8B030D-6E8A-4147-A177-3AD203B41FA5}">
                      <a16:colId xmlns:a16="http://schemas.microsoft.com/office/drawing/2014/main" xmlns="" val="322617886"/>
                    </a:ext>
                  </a:extLst>
                </a:gridCol>
                <a:gridCol w="2456701">
                  <a:extLst>
                    <a:ext uri="{9D8B030D-6E8A-4147-A177-3AD203B41FA5}">
                      <a16:colId xmlns:a16="http://schemas.microsoft.com/office/drawing/2014/main" xmlns="" val="4253155058"/>
                    </a:ext>
                  </a:extLst>
                </a:gridCol>
                <a:gridCol w="2456701">
                  <a:extLst>
                    <a:ext uri="{9D8B030D-6E8A-4147-A177-3AD203B41FA5}">
                      <a16:colId xmlns:a16="http://schemas.microsoft.com/office/drawing/2014/main" xmlns="" val="3731017835"/>
                    </a:ext>
                  </a:extLst>
                </a:gridCol>
              </a:tblGrid>
              <a:tr h="410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분담</a:t>
                      </a: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신지헌</a:t>
                      </a: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신동우</a:t>
                      </a: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주찬영</a:t>
                      </a: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3040341"/>
                  </a:ext>
                </a:extLst>
              </a:tr>
              <a:tr h="581869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설계</a:t>
                      </a:r>
                      <a:endParaRPr sz="1200" dirty="0">
                        <a:solidFill>
                          <a:schemeClr val="lt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유사 시스템 조사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Exercise Device UI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설계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연구 개요 및 시스템 환경 조사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Exercise Device UI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설계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웹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/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앱 서버 설계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웹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/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앱 </a:t>
                      </a:r>
                      <a:r>
                        <a:rPr 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UI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설계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8315366"/>
                  </a:ext>
                </a:extLst>
              </a:tr>
              <a:tr h="39360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DB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설계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UML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다이어그램 작성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19936741"/>
                  </a:ext>
                </a:extLst>
              </a:tr>
              <a:tr h="90838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구현</a:t>
                      </a:r>
                      <a:endParaRPr sz="1200" dirty="0">
                        <a:solidFill>
                          <a:schemeClr val="lt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en-US" altLang="ko-KR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Mediapipe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스켈레톤 추출 모듈 개발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Exercise Device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클라이언트 프로그램 개발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실시간 운동 촬영 모듈 개발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Exercise Device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클라이언트 프로그램 개발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DB Server API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개발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웹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/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앱 기능 구현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DB Server API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개발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사용자 인증 모듈 개발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441578"/>
                  </a:ext>
                </a:extLst>
              </a:tr>
              <a:tr h="39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자세 교정 알고리즘 개발 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피드백 모듈 개발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영상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3D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렌더링 모듈 개발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4067171"/>
                  </a:ext>
                </a:extLst>
              </a:tr>
              <a:tr h="581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테스트</a:t>
                      </a:r>
                      <a:endParaRPr sz="1200" dirty="0">
                        <a:solidFill>
                          <a:schemeClr val="lt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테스트 케이스 작성 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자세교정 알고리즘 정확도 분석 및 개선 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웹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/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앱 기능 테스트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영상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3D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렌더링 정확도 테스트 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성능 테스트</a:t>
                      </a:r>
                      <a:endParaRPr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753656"/>
                  </a:ext>
                </a:extLst>
              </a:tr>
              <a:tr h="5515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lt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Anton"/>
                          <a:sym typeface="Anton"/>
                        </a:rPr>
                        <a:t>관리</a:t>
                      </a:r>
                      <a:endParaRPr sz="1200" dirty="0">
                        <a:solidFill>
                          <a:schemeClr val="lt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프로젝트 일정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Git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branch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노션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Git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branch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</a:t>
                      </a:r>
                      <a:r>
                        <a:rPr lang="ko-KR" altLang="en-US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노션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• Git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</a:t>
                      </a:r>
                      <a:r>
                        <a:rPr lang="en-US" altLang="ko-KR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branch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Darker Grotesque Medium"/>
                          <a:sym typeface="Darker Grotesque Medium"/>
                        </a:rPr>
                        <a:t> 관리</a:t>
                      </a:r>
                      <a:endParaRPr lang="en-US" altLang="ko-KR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Darker Grotesque Medium"/>
                        <a:sym typeface="Darker Grotesqu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06435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"/>
          <p:cNvSpPr txBox="1">
            <a:spLocks noGrp="1"/>
          </p:cNvSpPr>
          <p:nvPr>
            <p:ph type="title"/>
          </p:nvPr>
        </p:nvSpPr>
        <p:spPr>
          <a:xfrm>
            <a:off x="3246185" y="2305032"/>
            <a:ext cx="54555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추진 일정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" name="Google Shape;522;p45">
            <a:extLst>
              <a:ext uri="{FF2B5EF4-FFF2-40B4-BE49-F238E27FC236}">
                <a16:creationId xmlns:a16="http://schemas.microsoft.com/office/drawing/2014/main" xmlns="" id="{9FB6DB13-99C8-DD16-DAF1-556884AC6633}"/>
              </a:ext>
            </a:extLst>
          </p:cNvPr>
          <p:cNvSpPr txBox="1">
            <a:spLocks/>
          </p:cNvSpPr>
          <p:nvPr/>
        </p:nvSpPr>
        <p:spPr>
          <a:xfrm>
            <a:off x="7512602" y="1613743"/>
            <a:ext cx="1156534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06.</a:t>
            </a:r>
          </a:p>
        </p:txBody>
      </p:sp>
      <p:grpSp>
        <p:nvGrpSpPr>
          <p:cNvPr id="29" name="Google Shape;2275;p79"/>
          <p:cNvGrpSpPr/>
          <p:nvPr/>
        </p:nvGrpSpPr>
        <p:grpSpPr>
          <a:xfrm>
            <a:off x="246100" y="1412817"/>
            <a:ext cx="3000085" cy="2626230"/>
            <a:chOff x="1268975" y="1589868"/>
            <a:chExt cx="3745829" cy="3321036"/>
          </a:xfrm>
        </p:grpSpPr>
        <p:sp>
          <p:nvSpPr>
            <p:cNvPr id="30" name="Google Shape;2276;p79"/>
            <p:cNvSpPr/>
            <p:nvPr/>
          </p:nvSpPr>
          <p:spPr>
            <a:xfrm>
              <a:off x="3113287" y="2119389"/>
              <a:ext cx="859170" cy="411514"/>
            </a:xfrm>
            <a:custGeom>
              <a:avLst/>
              <a:gdLst/>
              <a:ahLst/>
              <a:cxnLst/>
              <a:rect l="l" t="t" r="r" b="b"/>
              <a:pathLst>
                <a:path w="9057" h="4338" extrusionOk="0">
                  <a:moveTo>
                    <a:pt x="8575" y="1"/>
                  </a:moveTo>
                  <a:cubicBezTo>
                    <a:pt x="8575" y="1"/>
                    <a:pt x="5301" y="2415"/>
                    <a:pt x="4517" y="2415"/>
                  </a:cubicBezTo>
                  <a:cubicBezTo>
                    <a:pt x="4515" y="2415"/>
                    <a:pt x="4514" y="2415"/>
                    <a:pt x="4512" y="2415"/>
                  </a:cubicBezTo>
                  <a:cubicBezTo>
                    <a:pt x="3376" y="2393"/>
                    <a:pt x="1061" y="416"/>
                    <a:pt x="1061" y="416"/>
                  </a:cubicBezTo>
                  <a:lnTo>
                    <a:pt x="1" y="2153"/>
                  </a:lnTo>
                  <a:cubicBezTo>
                    <a:pt x="1" y="2153"/>
                    <a:pt x="2549" y="4338"/>
                    <a:pt x="4134" y="4338"/>
                  </a:cubicBezTo>
                  <a:cubicBezTo>
                    <a:pt x="4200" y="4338"/>
                    <a:pt x="4264" y="4334"/>
                    <a:pt x="4326" y="4326"/>
                  </a:cubicBezTo>
                  <a:cubicBezTo>
                    <a:pt x="5877" y="4141"/>
                    <a:pt x="9056" y="678"/>
                    <a:pt x="9056" y="678"/>
                  </a:cubicBezTo>
                  <a:lnTo>
                    <a:pt x="8575" y="1"/>
                  </a:ln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77;p79"/>
            <p:cNvSpPr/>
            <p:nvPr/>
          </p:nvSpPr>
          <p:spPr>
            <a:xfrm>
              <a:off x="3123627" y="2099753"/>
              <a:ext cx="290279" cy="354217"/>
            </a:xfrm>
            <a:custGeom>
              <a:avLst/>
              <a:gdLst/>
              <a:ahLst/>
              <a:cxnLst/>
              <a:rect l="l" t="t" r="r" b="b"/>
              <a:pathLst>
                <a:path w="3060" h="3734" extrusionOk="0">
                  <a:moveTo>
                    <a:pt x="1115" y="1"/>
                  </a:moveTo>
                  <a:lnTo>
                    <a:pt x="1" y="2164"/>
                  </a:lnTo>
                  <a:cubicBezTo>
                    <a:pt x="1" y="2164"/>
                    <a:pt x="892" y="3733"/>
                    <a:pt x="1535" y="3733"/>
                  </a:cubicBezTo>
                  <a:cubicBezTo>
                    <a:pt x="1574" y="3733"/>
                    <a:pt x="1613" y="3727"/>
                    <a:pt x="1651" y="3715"/>
                  </a:cubicBezTo>
                  <a:cubicBezTo>
                    <a:pt x="2306" y="3507"/>
                    <a:pt x="3059" y="2098"/>
                    <a:pt x="3059" y="2098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78;p79"/>
            <p:cNvSpPr/>
            <p:nvPr/>
          </p:nvSpPr>
          <p:spPr>
            <a:xfrm>
              <a:off x="3893528" y="2003373"/>
              <a:ext cx="252998" cy="201678"/>
            </a:xfrm>
            <a:custGeom>
              <a:avLst/>
              <a:gdLst/>
              <a:ahLst/>
              <a:cxnLst/>
              <a:rect l="l" t="t" r="r" b="b"/>
              <a:pathLst>
                <a:path w="2667" h="2126" extrusionOk="0">
                  <a:moveTo>
                    <a:pt x="1475" y="1"/>
                  </a:moveTo>
                  <a:cubicBezTo>
                    <a:pt x="1268" y="1"/>
                    <a:pt x="1038" y="88"/>
                    <a:pt x="875" y="383"/>
                  </a:cubicBezTo>
                  <a:cubicBezTo>
                    <a:pt x="875" y="383"/>
                    <a:pt x="731" y="296"/>
                    <a:pt x="569" y="296"/>
                  </a:cubicBezTo>
                  <a:cubicBezTo>
                    <a:pt x="438" y="296"/>
                    <a:pt x="296" y="353"/>
                    <a:pt x="208" y="558"/>
                  </a:cubicBezTo>
                  <a:cubicBezTo>
                    <a:pt x="1" y="1017"/>
                    <a:pt x="295" y="1847"/>
                    <a:pt x="295" y="1847"/>
                  </a:cubicBezTo>
                  <a:cubicBezTo>
                    <a:pt x="480" y="2071"/>
                    <a:pt x="722" y="2125"/>
                    <a:pt x="914" y="2125"/>
                  </a:cubicBezTo>
                  <a:cubicBezTo>
                    <a:pt x="1097" y="2125"/>
                    <a:pt x="1235" y="2076"/>
                    <a:pt x="1235" y="2076"/>
                  </a:cubicBezTo>
                  <a:cubicBezTo>
                    <a:pt x="1596" y="2076"/>
                    <a:pt x="1803" y="1748"/>
                    <a:pt x="1901" y="1563"/>
                  </a:cubicBezTo>
                  <a:cubicBezTo>
                    <a:pt x="1945" y="1486"/>
                    <a:pt x="1956" y="1432"/>
                    <a:pt x="1956" y="1432"/>
                  </a:cubicBezTo>
                  <a:cubicBezTo>
                    <a:pt x="1979" y="1441"/>
                    <a:pt x="2006" y="1446"/>
                    <a:pt x="2035" y="1446"/>
                  </a:cubicBezTo>
                  <a:cubicBezTo>
                    <a:pt x="2277" y="1446"/>
                    <a:pt x="2667" y="1137"/>
                    <a:pt x="2404" y="777"/>
                  </a:cubicBezTo>
                  <a:cubicBezTo>
                    <a:pt x="2283" y="602"/>
                    <a:pt x="2185" y="459"/>
                    <a:pt x="2120" y="361"/>
                  </a:cubicBezTo>
                  <a:cubicBezTo>
                    <a:pt x="1977" y="143"/>
                    <a:pt x="1727" y="1"/>
                    <a:pt x="1475" y="1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79;p79"/>
            <p:cNvSpPr/>
            <p:nvPr/>
          </p:nvSpPr>
          <p:spPr>
            <a:xfrm>
              <a:off x="3118314" y="1934787"/>
              <a:ext cx="350517" cy="309916"/>
            </a:xfrm>
            <a:custGeom>
              <a:avLst/>
              <a:gdLst/>
              <a:ahLst/>
              <a:cxnLst/>
              <a:rect l="l" t="t" r="r" b="b"/>
              <a:pathLst>
                <a:path w="3695" h="3267" extrusionOk="0">
                  <a:moveTo>
                    <a:pt x="2475" y="1"/>
                  </a:moveTo>
                  <a:cubicBezTo>
                    <a:pt x="1135" y="1"/>
                    <a:pt x="1" y="1101"/>
                    <a:pt x="68" y="2187"/>
                  </a:cubicBezTo>
                  <a:cubicBezTo>
                    <a:pt x="78" y="2479"/>
                    <a:pt x="79" y="3267"/>
                    <a:pt x="781" y="3267"/>
                  </a:cubicBezTo>
                  <a:cubicBezTo>
                    <a:pt x="844" y="3267"/>
                    <a:pt x="912" y="3261"/>
                    <a:pt x="986" y="3247"/>
                  </a:cubicBezTo>
                  <a:cubicBezTo>
                    <a:pt x="1881" y="3083"/>
                    <a:pt x="2307" y="2646"/>
                    <a:pt x="2416" y="1718"/>
                  </a:cubicBezTo>
                  <a:cubicBezTo>
                    <a:pt x="2537" y="789"/>
                    <a:pt x="3695" y="320"/>
                    <a:pt x="3695" y="320"/>
                  </a:cubicBezTo>
                  <a:cubicBezTo>
                    <a:pt x="3287" y="97"/>
                    <a:pt x="2872" y="1"/>
                    <a:pt x="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80;p79"/>
            <p:cNvSpPr/>
            <p:nvPr/>
          </p:nvSpPr>
          <p:spPr>
            <a:xfrm>
              <a:off x="2580730" y="2820990"/>
              <a:ext cx="938854" cy="945020"/>
            </a:xfrm>
            <a:custGeom>
              <a:avLst/>
              <a:gdLst/>
              <a:ahLst/>
              <a:cxnLst/>
              <a:rect l="l" t="t" r="r" b="b"/>
              <a:pathLst>
                <a:path w="9897" h="9962" extrusionOk="0">
                  <a:moveTo>
                    <a:pt x="1432" y="0"/>
                  </a:moveTo>
                  <a:lnTo>
                    <a:pt x="0" y="2960"/>
                  </a:lnTo>
                  <a:lnTo>
                    <a:pt x="5418" y="3910"/>
                  </a:lnTo>
                  <a:lnTo>
                    <a:pt x="4272" y="9470"/>
                  </a:lnTo>
                  <a:lnTo>
                    <a:pt x="5364" y="9962"/>
                  </a:lnTo>
                  <a:cubicBezTo>
                    <a:pt x="5364" y="9962"/>
                    <a:pt x="7734" y="5593"/>
                    <a:pt x="8204" y="4686"/>
                  </a:cubicBezTo>
                  <a:cubicBezTo>
                    <a:pt x="8684" y="3768"/>
                    <a:pt x="9896" y="1693"/>
                    <a:pt x="9034" y="1059"/>
                  </a:cubicBezTo>
                  <a:cubicBezTo>
                    <a:pt x="8160" y="426"/>
                    <a:pt x="1432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81;p79"/>
            <p:cNvSpPr/>
            <p:nvPr/>
          </p:nvSpPr>
          <p:spPr>
            <a:xfrm>
              <a:off x="1268975" y="3440535"/>
              <a:ext cx="1470369" cy="1470369"/>
            </a:xfrm>
            <a:custGeom>
              <a:avLst/>
              <a:gdLst/>
              <a:ahLst/>
              <a:cxnLst/>
              <a:rect l="l" t="t" r="r" b="b"/>
              <a:pathLst>
                <a:path w="15500" h="15500" extrusionOk="0">
                  <a:moveTo>
                    <a:pt x="7755" y="656"/>
                  </a:moveTo>
                  <a:cubicBezTo>
                    <a:pt x="11666" y="656"/>
                    <a:pt x="14845" y="3834"/>
                    <a:pt x="14845" y="7745"/>
                  </a:cubicBezTo>
                  <a:cubicBezTo>
                    <a:pt x="14845" y="11655"/>
                    <a:pt x="11666" y="14845"/>
                    <a:pt x="7755" y="14845"/>
                  </a:cubicBezTo>
                  <a:cubicBezTo>
                    <a:pt x="3845" y="14845"/>
                    <a:pt x="655" y="11655"/>
                    <a:pt x="655" y="7745"/>
                  </a:cubicBezTo>
                  <a:cubicBezTo>
                    <a:pt x="655" y="3834"/>
                    <a:pt x="3845" y="656"/>
                    <a:pt x="7755" y="656"/>
                  </a:cubicBezTo>
                  <a:close/>
                  <a:moveTo>
                    <a:pt x="7755" y="1"/>
                  </a:moveTo>
                  <a:cubicBezTo>
                    <a:pt x="5680" y="1"/>
                    <a:pt x="3736" y="809"/>
                    <a:pt x="2272" y="2273"/>
                  </a:cubicBezTo>
                  <a:cubicBezTo>
                    <a:pt x="808" y="3737"/>
                    <a:pt x="0" y="5681"/>
                    <a:pt x="0" y="7745"/>
                  </a:cubicBezTo>
                  <a:cubicBezTo>
                    <a:pt x="0" y="9820"/>
                    <a:pt x="808" y="11764"/>
                    <a:pt x="2272" y="13228"/>
                  </a:cubicBezTo>
                  <a:cubicBezTo>
                    <a:pt x="3736" y="14692"/>
                    <a:pt x="5680" y="15500"/>
                    <a:pt x="7755" y="15500"/>
                  </a:cubicBezTo>
                  <a:cubicBezTo>
                    <a:pt x="9820" y="15500"/>
                    <a:pt x="11764" y="14692"/>
                    <a:pt x="13228" y="13228"/>
                  </a:cubicBezTo>
                  <a:cubicBezTo>
                    <a:pt x="14692" y="11764"/>
                    <a:pt x="15500" y="9820"/>
                    <a:pt x="15500" y="7745"/>
                  </a:cubicBezTo>
                  <a:cubicBezTo>
                    <a:pt x="15500" y="5681"/>
                    <a:pt x="14692" y="3737"/>
                    <a:pt x="13228" y="2273"/>
                  </a:cubicBezTo>
                  <a:cubicBezTo>
                    <a:pt x="11764" y="809"/>
                    <a:pt x="9820" y="1"/>
                    <a:pt x="7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82;p79"/>
            <p:cNvSpPr/>
            <p:nvPr/>
          </p:nvSpPr>
          <p:spPr>
            <a:xfrm>
              <a:off x="3544341" y="3440535"/>
              <a:ext cx="1470464" cy="1470369"/>
            </a:xfrm>
            <a:custGeom>
              <a:avLst/>
              <a:gdLst/>
              <a:ahLst/>
              <a:cxnLst/>
              <a:rect l="l" t="t" r="r" b="b"/>
              <a:pathLst>
                <a:path w="15501" h="15500" extrusionOk="0">
                  <a:moveTo>
                    <a:pt x="7756" y="656"/>
                  </a:moveTo>
                  <a:cubicBezTo>
                    <a:pt x="11666" y="656"/>
                    <a:pt x="14845" y="3834"/>
                    <a:pt x="14845" y="7745"/>
                  </a:cubicBezTo>
                  <a:cubicBezTo>
                    <a:pt x="14845" y="11655"/>
                    <a:pt x="11666" y="14845"/>
                    <a:pt x="7756" y="14845"/>
                  </a:cubicBezTo>
                  <a:cubicBezTo>
                    <a:pt x="3845" y="14845"/>
                    <a:pt x="656" y="11655"/>
                    <a:pt x="656" y="7745"/>
                  </a:cubicBezTo>
                  <a:cubicBezTo>
                    <a:pt x="656" y="3834"/>
                    <a:pt x="3845" y="656"/>
                    <a:pt x="7756" y="656"/>
                  </a:cubicBezTo>
                  <a:close/>
                  <a:moveTo>
                    <a:pt x="7756" y="1"/>
                  </a:moveTo>
                  <a:cubicBezTo>
                    <a:pt x="5680" y="1"/>
                    <a:pt x="3736" y="809"/>
                    <a:pt x="2272" y="2273"/>
                  </a:cubicBezTo>
                  <a:cubicBezTo>
                    <a:pt x="809" y="3737"/>
                    <a:pt x="0" y="5681"/>
                    <a:pt x="0" y="7745"/>
                  </a:cubicBezTo>
                  <a:cubicBezTo>
                    <a:pt x="0" y="9820"/>
                    <a:pt x="809" y="11764"/>
                    <a:pt x="2272" y="13228"/>
                  </a:cubicBezTo>
                  <a:cubicBezTo>
                    <a:pt x="3736" y="14692"/>
                    <a:pt x="5680" y="15500"/>
                    <a:pt x="7756" y="15500"/>
                  </a:cubicBezTo>
                  <a:cubicBezTo>
                    <a:pt x="9820" y="15500"/>
                    <a:pt x="11775" y="14692"/>
                    <a:pt x="13239" y="13228"/>
                  </a:cubicBezTo>
                  <a:cubicBezTo>
                    <a:pt x="14703" y="11764"/>
                    <a:pt x="15500" y="9820"/>
                    <a:pt x="15500" y="7745"/>
                  </a:cubicBezTo>
                  <a:cubicBezTo>
                    <a:pt x="15500" y="5681"/>
                    <a:pt x="14703" y="3737"/>
                    <a:pt x="13239" y="2273"/>
                  </a:cubicBezTo>
                  <a:cubicBezTo>
                    <a:pt x="11775" y="809"/>
                    <a:pt x="9820" y="1"/>
                    <a:pt x="7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83;p79"/>
            <p:cNvSpPr/>
            <p:nvPr/>
          </p:nvSpPr>
          <p:spPr>
            <a:xfrm>
              <a:off x="2971373" y="3955542"/>
              <a:ext cx="390739" cy="128064"/>
            </a:xfrm>
            <a:custGeom>
              <a:avLst/>
              <a:gdLst/>
              <a:ahLst/>
              <a:cxnLst/>
              <a:rect l="l" t="t" r="r" b="b"/>
              <a:pathLst>
                <a:path w="4119" h="1350" extrusionOk="0">
                  <a:moveTo>
                    <a:pt x="186" y="0"/>
                  </a:moveTo>
                  <a:lnTo>
                    <a:pt x="55" y="677"/>
                  </a:lnTo>
                  <a:cubicBezTo>
                    <a:pt x="1" y="983"/>
                    <a:pt x="230" y="1267"/>
                    <a:pt x="547" y="1289"/>
                  </a:cubicBezTo>
                  <a:cubicBezTo>
                    <a:pt x="1024" y="1314"/>
                    <a:pt x="1723" y="1349"/>
                    <a:pt x="2328" y="1349"/>
                  </a:cubicBezTo>
                  <a:cubicBezTo>
                    <a:pt x="2789" y="1349"/>
                    <a:pt x="3196" y="1329"/>
                    <a:pt x="3409" y="1267"/>
                  </a:cubicBezTo>
                  <a:cubicBezTo>
                    <a:pt x="4118" y="1082"/>
                    <a:pt x="3790" y="284"/>
                    <a:pt x="3693" y="143"/>
                  </a:cubicBezTo>
                  <a:cubicBezTo>
                    <a:pt x="3605" y="0"/>
                    <a:pt x="186" y="0"/>
                    <a:pt x="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84;p79"/>
            <p:cNvSpPr/>
            <p:nvPr/>
          </p:nvSpPr>
          <p:spPr>
            <a:xfrm>
              <a:off x="2985887" y="3669533"/>
              <a:ext cx="116112" cy="186595"/>
            </a:xfrm>
            <a:custGeom>
              <a:avLst/>
              <a:gdLst/>
              <a:ahLst/>
              <a:cxnLst/>
              <a:rect l="l" t="t" r="r" b="b"/>
              <a:pathLst>
                <a:path w="1224" h="1967" extrusionOk="0">
                  <a:moveTo>
                    <a:pt x="1224" y="0"/>
                  </a:moveTo>
                  <a:lnTo>
                    <a:pt x="241" y="372"/>
                  </a:lnTo>
                  <a:lnTo>
                    <a:pt x="1" y="1847"/>
                  </a:lnTo>
                  <a:lnTo>
                    <a:pt x="1038" y="1967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85;p79"/>
            <p:cNvSpPr/>
            <p:nvPr/>
          </p:nvSpPr>
          <p:spPr>
            <a:xfrm>
              <a:off x="2966440" y="3798830"/>
              <a:ext cx="373948" cy="182705"/>
            </a:xfrm>
            <a:custGeom>
              <a:avLst/>
              <a:gdLst/>
              <a:ahLst/>
              <a:cxnLst/>
              <a:rect l="l" t="t" r="r" b="b"/>
              <a:pathLst>
                <a:path w="3942" h="1926" extrusionOk="0">
                  <a:moveTo>
                    <a:pt x="1656" y="0"/>
                  </a:moveTo>
                  <a:cubicBezTo>
                    <a:pt x="1407" y="0"/>
                    <a:pt x="1112" y="396"/>
                    <a:pt x="1112" y="396"/>
                  </a:cubicBezTo>
                  <a:cubicBezTo>
                    <a:pt x="1112" y="396"/>
                    <a:pt x="967" y="443"/>
                    <a:pt x="789" y="443"/>
                  </a:cubicBezTo>
                  <a:cubicBezTo>
                    <a:pt x="602" y="443"/>
                    <a:pt x="378" y="391"/>
                    <a:pt x="249" y="178"/>
                  </a:cubicBezTo>
                  <a:cubicBezTo>
                    <a:pt x="233" y="168"/>
                    <a:pt x="218" y="164"/>
                    <a:pt x="204" y="164"/>
                  </a:cubicBezTo>
                  <a:cubicBezTo>
                    <a:pt x="0" y="164"/>
                    <a:pt x="22" y="1162"/>
                    <a:pt x="53" y="1664"/>
                  </a:cubicBezTo>
                  <a:lnTo>
                    <a:pt x="53" y="1740"/>
                  </a:lnTo>
                  <a:cubicBezTo>
                    <a:pt x="53" y="1805"/>
                    <a:pt x="53" y="1860"/>
                    <a:pt x="63" y="1926"/>
                  </a:cubicBezTo>
                  <a:lnTo>
                    <a:pt x="3930" y="1816"/>
                  </a:lnTo>
                  <a:cubicBezTo>
                    <a:pt x="3930" y="1816"/>
                    <a:pt x="3941" y="1707"/>
                    <a:pt x="3897" y="1554"/>
                  </a:cubicBezTo>
                  <a:cubicBezTo>
                    <a:pt x="3842" y="1380"/>
                    <a:pt x="3723" y="1139"/>
                    <a:pt x="3417" y="986"/>
                  </a:cubicBezTo>
                  <a:cubicBezTo>
                    <a:pt x="3286" y="909"/>
                    <a:pt x="3165" y="877"/>
                    <a:pt x="3045" y="855"/>
                  </a:cubicBezTo>
                  <a:cubicBezTo>
                    <a:pt x="2950" y="839"/>
                    <a:pt x="2858" y="835"/>
                    <a:pt x="2770" y="835"/>
                  </a:cubicBezTo>
                  <a:cubicBezTo>
                    <a:pt x="2683" y="835"/>
                    <a:pt x="2599" y="839"/>
                    <a:pt x="2518" y="839"/>
                  </a:cubicBezTo>
                  <a:cubicBezTo>
                    <a:pt x="2357" y="839"/>
                    <a:pt x="2210" y="822"/>
                    <a:pt x="2073" y="724"/>
                  </a:cubicBezTo>
                  <a:cubicBezTo>
                    <a:pt x="1735" y="472"/>
                    <a:pt x="2029" y="167"/>
                    <a:pt x="1757" y="25"/>
                  </a:cubicBezTo>
                  <a:cubicBezTo>
                    <a:pt x="1725" y="8"/>
                    <a:pt x="1691" y="0"/>
                    <a:pt x="1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86;p79"/>
            <p:cNvSpPr/>
            <p:nvPr/>
          </p:nvSpPr>
          <p:spPr>
            <a:xfrm>
              <a:off x="2972416" y="3860206"/>
              <a:ext cx="87748" cy="75890"/>
            </a:xfrm>
            <a:custGeom>
              <a:avLst/>
              <a:gdLst/>
              <a:ahLst/>
              <a:cxnLst/>
              <a:rect l="l" t="t" r="r" b="b"/>
              <a:pathLst>
                <a:path w="925" h="800" extrusionOk="0">
                  <a:moveTo>
                    <a:pt x="55" y="0"/>
                  </a:moveTo>
                  <a:cubicBezTo>
                    <a:pt x="0" y="0"/>
                    <a:pt x="0" y="77"/>
                    <a:pt x="55" y="88"/>
                  </a:cubicBezTo>
                  <a:cubicBezTo>
                    <a:pt x="448" y="109"/>
                    <a:pt x="765" y="383"/>
                    <a:pt x="842" y="776"/>
                  </a:cubicBezTo>
                  <a:cubicBezTo>
                    <a:pt x="845" y="792"/>
                    <a:pt x="858" y="799"/>
                    <a:pt x="872" y="799"/>
                  </a:cubicBezTo>
                  <a:cubicBezTo>
                    <a:pt x="897" y="799"/>
                    <a:pt x="925" y="778"/>
                    <a:pt x="918" y="743"/>
                  </a:cubicBezTo>
                  <a:cubicBezTo>
                    <a:pt x="842" y="328"/>
                    <a:pt x="481" y="22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87;p79"/>
            <p:cNvSpPr/>
            <p:nvPr/>
          </p:nvSpPr>
          <p:spPr>
            <a:xfrm>
              <a:off x="2966155" y="3910767"/>
              <a:ext cx="377268" cy="70767"/>
            </a:xfrm>
            <a:custGeom>
              <a:avLst/>
              <a:gdLst/>
              <a:ahLst/>
              <a:cxnLst/>
              <a:rect l="l" t="t" r="r" b="b"/>
              <a:pathLst>
                <a:path w="3977" h="746" extrusionOk="0">
                  <a:moveTo>
                    <a:pt x="556" y="1"/>
                  </a:moveTo>
                  <a:cubicBezTo>
                    <a:pt x="115" y="1"/>
                    <a:pt x="44" y="374"/>
                    <a:pt x="44" y="374"/>
                  </a:cubicBezTo>
                  <a:cubicBezTo>
                    <a:pt x="1" y="516"/>
                    <a:pt x="22" y="647"/>
                    <a:pt x="66" y="746"/>
                  </a:cubicBezTo>
                  <a:lnTo>
                    <a:pt x="3933" y="636"/>
                  </a:lnTo>
                  <a:cubicBezTo>
                    <a:pt x="3933" y="636"/>
                    <a:pt x="3976" y="309"/>
                    <a:pt x="3857" y="243"/>
                  </a:cubicBezTo>
                  <a:cubicBezTo>
                    <a:pt x="3840" y="233"/>
                    <a:pt x="3817" y="228"/>
                    <a:pt x="3789" y="228"/>
                  </a:cubicBezTo>
                  <a:cubicBezTo>
                    <a:pt x="3614" y="228"/>
                    <a:pt x="3250" y="410"/>
                    <a:pt x="3146" y="428"/>
                  </a:cubicBezTo>
                  <a:cubicBezTo>
                    <a:pt x="3141" y="430"/>
                    <a:pt x="3135" y="430"/>
                    <a:pt x="3131" y="430"/>
                  </a:cubicBezTo>
                  <a:cubicBezTo>
                    <a:pt x="3044" y="430"/>
                    <a:pt x="3098" y="252"/>
                    <a:pt x="2808" y="221"/>
                  </a:cubicBezTo>
                  <a:cubicBezTo>
                    <a:pt x="2802" y="221"/>
                    <a:pt x="2796" y="220"/>
                    <a:pt x="2789" y="220"/>
                  </a:cubicBezTo>
                  <a:cubicBezTo>
                    <a:pt x="2597" y="220"/>
                    <a:pt x="1922" y="494"/>
                    <a:pt x="1747" y="494"/>
                  </a:cubicBezTo>
                  <a:cubicBezTo>
                    <a:pt x="1744" y="494"/>
                    <a:pt x="1741" y="494"/>
                    <a:pt x="1738" y="494"/>
                  </a:cubicBezTo>
                  <a:cubicBezTo>
                    <a:pt x="1563" y="484"/>
                    <a:pt x="1104" y="35"/>
                    <a:pt x="612" y="3"/>
                  </a:cubicBezTo>
                  <a:cubicBezTo>
                    <a:pt x="593" y="2"/>
                    <a:pt x="574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88;p79"/>
            <p:cNvSpPr/>
            <p:nvPr/>
          </p:nvSpPr>
          <p:spPr>
            <a:xfrm>
              <a:off x="3131785" y="3856032"/>
              <a:ext cx="31305" cy="20301"/>
            </a:xfrm>
            <a:custGeom>
              <a:avLst/>
              <a:gdLst/>
              <a:ahLst/>
              <a:cxnLst/>
              <a:rect l="l" t="t" r="r" b="b"/>
              <a:pathLst>
                <a:path w="330" h="214" extrusionOk="0">
                  <a:moveTo>
                    <a:pt x="276" y="1"/>
                  </a:moveTo>
                  <a:cubicBezTo>
                    <a:pt x="188" y="34"/>
                    <a:pt x="101" y="77"/>
                    <a:pt x="24" y="153"/>
                  </a:cubicBezTo>
                  <a:cubicBezTo>
                    <a:pt x="0" y="178"/>
                    <a:pt x="23" y="214"/>
                    <a:pt x="50" y="214"/>
                  </a:cubicBezTo>
                  <a:cubicBezTo>
                    <a:pt x="60" y="214"/>
                    <a:pt x="70" y="209"/>
                    <a:pt x="79" y="197"/>
                  </a:cubicBezTo>
                  <a:cubicBezTo>
                    <a:pt x="145" y="143"/>
                    <a:pt x="221" y="99"/>
                    <a:pt x="298" y="77"/>
                  </a:cubicBezTo>
                  <a:cubicBezTo>
                    <a:pt x="330" y="66"/>
                    <a:pt x="330" y="12"/>
                    <a:pt x="298" y="12"/>
                  </a:cubicBezTo>
                  <a:cubicBezTo>
                    <a:pt x="286" y="12"/>
                    <a:pt x="286" y="12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89;p79"/>
            <p:cNvSpPr/>
            <p:nvPr/>
          </p:nvSpPr>
          <p:spPr>
            <a:xfrm>
              <a:off x="3144306" y="3863336"/>
              <a:ext cx="32348" cy="19637"/>
            </a:xfrm>
            <a:custGeom>
              <a:avLst/>
              <a:gdLst/>
              <a:ahLst/>
              <a:cxnLst/>
              <a:rect l="l" t="t" r="r" b="b"/>
              <a:pathLst>
                <a:path w="341" h="207" extrusionOk="0">
                  <a:moveTo>
                    <a:pt x="285" y="0"/>
                  </a:moveTo>
                  <a:cubicBezTo>
                    <a:pt x="198" y="22"/>
                    <a:pt x="110" y="76"/>
                    <a:pt x="34" y="142"/>
                  </a:cubicBezTo>
                  <a:cubicBezTo>
                    <a:pt x="0" y="168"/>
                    <a:pt x="26" y="207"/>
                    <a:pt x="60" y="207"/>
                  </a:cubicBezTo>
                  <a:cubicBezTo>
                    <a:pt x="69" y="207"/>
                    <a:pt x="79" y="204"/>
                    <a:pt x="89" y="197"/>
                  </a:cubicBezTo>
                  <a:cubicBezTo>
                    <a:pt x="154" y="132"/>
                    <a:pt x="220" y="98"/>
                    <a:pt x="307" y="76"/>
                  </a:cubicBezTo>
                  <a:cubicBezTo>
                    <a:pt x="340" y="66"/>
                    <a:pt x="340" y="11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90;p79"/>
            <p:cNvSpPr/>
            <p:nvPr/>
          </p:nvSpPr>
          <p:spPr>
            <a:xfrm>
              <a:off x="3161666" y="3870546"/>
              <a:ext cx="32538" cy="19731"/>
            </a:xfrm>
            <a:custGeom>
              <a:avLst/>
              <a:gdLst/>
              <a:ahLst/>
              <a:cxnLst/>
              <a:rect l="l" t="t" r="r" b="b"/>
              <a:pathLst>
                <a:path w="343" h="208" extrusionOk="0">
                  <a:moveTo>
                    <a:pt x="288" y="0"/>
                  </a:moveTo>
                  <a:cubicBezTo>
                    <a:pt x="190" y="22"/>
                    <a:pt x="102" y="66"/>
                    <a:pt x="26" y="143"/>
                  </a:cubicBezTo>
                  <a:cubicBezTo>
                    <a:pt x="0" y="168"/>
                    <a:pt x="28" y="207"/>
                    <a:pt x="57" y="207"/>
                  </a:cubicBezTo>
                  <a:cubicBezTo>
                    <a:pt x="65" y="207"/>
                    <a:pt x="73" y="204"/>
                    <a:pt x="80" y="197"/>
                  </a:cubicBezTo>
                  <a:cubicBezTo>
                    <a:pt x="146" y="132"/>
                    <a:pt x="223" y="88"/>
                    <a:pt x="310" y="66"/>
                  </a:cubicBezTo>
                  <a:cubicBezTo>
                    <a:pt x="343" y="56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91;p79"/>
            <p:cNvSpPr/>
            <p:nvPr/>
          </p:nvSpPr>
          <p:spPr>
            <a:xfrm>
              <a:off x="3182441" y="3872633"/>
              <a:ext cx="32538" cy="19826"/>
            </a:xfrm>
            <a:custGeom>
              <a:avLst/>
              <a:gdLst/>
              <a:ahLst/>
              <a:cxnLst/>
              <a:rect l="l" t="t" r="r" b="b"/>
              <a:pathLst>
                <a:path w="343" h="209" extrusionOk="0">
                  <a:moveTo>
                    <a:pt x="288" y="0"/>
                  </a:moveTo>
                  <a:cubicBezTo>
                    <a:pt x="189" y="34"/>
                    <a:pt x="102" y="77"/>
                    <a:pt x="26" y="153"/>
                  </a:cubicBezTo>
                  <a:cubicBezTo>
                    <a:pt x="1" y="178"/>
                    <a:pt x="25" y="209"/>
                    <a:pt x="53" y="209"/>
                  </a:cubicBezTo>
                  <a:cubicBezTo>
                    <a:pt x="62" y="209"/>
                    <a:pt x="72" y="205"/>
                    <a:pt x="80" y="197"/>
                  </a:cubicBezTo>
                  <a:cubicBezTo>
                    <a:pt x="145" y="143"/>
                    <a:pt x="222" y="99"/>
                    <a:pt x="310" y="77"/>
                  </a:cubicBezTo>
                  <a:cubicBezTo>
                    <a:pt x="342" y="66"/>
                    <a:pt x="342" y="12"/>
                    <a:pt x="298" y="12"/>
                  </a:cubicBezTo>
                  <a:cubicBezTo>
                    <a:pt x="298" y="12"/>
                    <a:pt x="288" y="12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92;p79"/>
            <p:cNvSpPr/>
            <p:nvPr/>
          </p:nvSpPr>
          <p:spPr>
            <a:xfrm>
              <a:off x="2854218" y="4009424"/>
              <a:ext cx="459229" cy="457996"/>
            </a:xfrm>
            <a:custGeom>
              <a:avLst/>
              <a:gdLst/>
              <a:ahLst/>
              <a:cxnLst/>
              <a:rect l="l" t="t" r="r" b="b"/>
              <a:pathLst>
                <a:path w="4841" h="4828" extrusionOk="0">
                  <a:moveTo>
                    <a:pt x="2426" y="0"/>
                  </a:moveTo>
                  <a:cubicBezTo>
                    <a:pt x="1083" y="0"/>
                    <a:pt x="1" y="1082"/>
                    <a:pt x="1" y="2415"/>
                  </a:cubicBezTo>
                  <a:cubicBezTo>
                    <a:pt x="1" y="3747"/>
                    <a:pt x="1083" y="4828"/>
                    <a:pt x="2426" y="4828"/>
                  </a:cubicBezTo>
                  <a:cubicBezTo>
                    <a:pt x="3758" y="4828"/>
                    <a:pt x="4840" y="3747"/>
                    <a:pt x="4840" y="2415"/>
                  </a:cubicBezTo>
                  <a:cubicBezTo>
                    <a:pt x="4840" y="1082"/>
                    <a:pt x="3758" y="0"/>
                    <a:pt x="2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93;p79"/>
            <p:cNvSpPr/>
            <p:nvPr/>
          </p:nvSpPr>
          <p:spPr>
            <a:xfrm>
              <a:off x="2938266" y="4092239"/>
              <a:ext cx="291133" cy="292366"/>
            </a:xfrm>
            <a:custGeom>
              <a:avLst/>
              <a:gdLst/>
              <a:ahLst/>
              <a:cxnLst/>
              <a:rect l="l" t="t" r="r" b="b"/>
              <a:pathLst>
                <a:path w="3069" h="3082" extrusionOk="0">
                  <a:moveTo>
                    <a:pt x="1540" y="1"/>
                  </a:moveTo>
                  <a:cubicBezTo>
                    <a:pt x="688" y="1"/>
                    <a:pt x="0" y="690"/>
                    <a:pt x="0" y="1542"/>
                  </a:cubicBezTo>
                  <a:cubicBezTo>
                    <a:pt x="0" y="2393"/>
                    <a:pt x="688" y="3081"/>
                    <a:pt x="1540" y="3081"/>
                  </a:cubicBezTo>
                  <a:cubicBezTo>
                    <a:pt x="2381" y="3081"/>
                    <a:pt x="3069" y="2393"/>
                    <a:pt x="3069" y="1542"/>
                  </a:cubicBezTo>
                  <a:cubicBezTo>
                    <a:pt x="3069" y="690"/>
                    <a:pt x="238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94;p79"/>
            <p:cNvSpPr/>
            <p:nvPr/>
          </p:nvSpPr>
          <p:spPr>
            <a:xfrm>
              <a:off x="1890607" y="4057045"/>
              <a:ext cx="220840" cy="221883"/>
            </a:xfrm>
            <a:custGeom>
              <a:avLst/>
              <a:gdLst/>
              <a:ahLst/>
              <a:cxnLst/>
              <a:rect l="l" t="t" r="r" b="b"/>
              <a:pathLst>
                <a:path w="2328" h="2339" extrusionOk="0">
                  <a:moveTo>
                    <a:pt x="1170" y="1"/>
                  </a:moveTo>
                  <a:cubicBezTo>
                    <a:pt x="525" y="1"/>
                    <a:pt x="1" y="525"/>
                    <a:pt x="1" y="1170"/>
                  </a:cubicBezTo>
                  <a:cubicBezTo>
                    <a:pt x="1" y="1814"/>
                    <a:pt x="525" y="2338"/>
                    <a:pt x="1170" y="2338"/>
                  </a:cubicBezTo>
                  <a:cubicBezTo>
                    <a:pt x="1814" y="2338"/>
                    <a:pt x="2328" y="1814"/>
                    <a:pt x="2328" y="1170"/>
                  </a:cubicBezTo>
                  <a:cubicBezTo>
                    <a:pt x="2328" y="525"/>
                    <a:pt x="1814" y="1"/>
                    <a:pt x="1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95;p79"/>
            <p:cNvSpPr/>
            <p:nvPr/>
          </p:nvSpPr>
          <p:spPr>
            <a:xfrm>
              <a:off x="1934149" y="4100587"/>
              <a:ext cx="133756" cy="133756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11" y="0"/>
                  </a:moveTo>
                  <a:cubicBezTo>
                    <a:pt x="318" y="0"/>
                    <a:pt x="0" y="318"/>
                    <a:pt x="0" y="711"/>
                  </a:cubicBezTo>
                  <a:cubicBezTo>
                    <a:pt x="0" y="1093"/>
                    <a:pt x="318" y="1410"/>
                    <a:pt x="711" y="1410"/>
                  </a:cubicBezTo>
                  <a:cubicBezTo>
                    <a:pt x="1093" y="1410"/>
                    <a:pt x="1410" y="1093"/>
                    <a:pt x="1410" y="711"/>
                  </a:cubicBezTo>
                  <a:cubicBezTo>
                    <a:pt x="1410" y="318"/>
                    <a:pt x="1093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96;p79"/>
            <p:cNvSpPr/>
            <p:nvPr/>
          </p:nvSpPr>
          <p:spPr>
            <a:xfrm>
              <a:off x="4186748" y="4057045"/>
              <a:ext cx="220840" cy="221883"/>
            </a:xfrm>
            <a:custGeom>
              <a:avLst/>
              <a:gdLst/>
              <a:ahLst/>
              <a:cxnLst/>
              <a:rect l="l" t="t" r="r" b="b"/>
              <a:pathLst>
                <a:path w="2328" h="2339" extrusionOk="0">
                  <a:moveTo>
                    <a:pt x="1158" y="1"/>
                  </a:moveTo>
                  <a:cubicBezTo>
                    <a:pt x="514" y="1"/>
                    <a:pt x="1" y="525"/>
                    <a:pt x="1" y="1170"/>
                  </a:cubicBezTo>
                  <a:cubicBezTo>
                    <a:pt x="1" y="1814"/>
                    <a:pt x="514" y="2338"/>
                    <a:pt x="1158" y="2338"/>
                  </a:cubicBezTo>
                  <a:cubicBezTo>
                    <a:pt x="1803" y="2338"/>
                    <a:pt x="2328" y="1814"/>
                    <a:pt x="2328" y="1170"/>
                  </a:cubicBezTo>
                  <a:cubicBezTo>
                    <a:pt x="2328" y="525"/>
                    <a:pt x="1803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97;p79"/>
            <p:cNvSpPr/>
            <p:nvPr/>
          </p:nvSpPr>
          <p:spPr>
            <a:xfrm>
              <a:off x="4230289" y="4100587"/>
              <a:ext cx="133756" cy="133756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699" y="0"/>
                  </a:moveTo>
                  <a:cubicBezTo>
                    <a:pt x="318" y="0"/>
                    <a:pt x="0" y="318"/>
                    <a:pt x="0" y="711"/>
                  </a:cubicBezTo>
                  <a:cubicBezTo>
                    <a:pt x="0" y="1093"/>
                    <a:pt x="318" y="1410"/>
                    <a:pt x="699" y="1410"/>
                  </a:cubicBezTo>
                  <a:cubicBezTo>
                    <a:pt x="1093" y="1410"/>
                    <a:pt x="1410" y="1093"/>
                    <a:pt x="1410" y="711"/>
                  </a:cubicBezTo>
                  <a:cubicBezTo>
                    <a:pt x="1410" y="318"/>
                    <a:pt x="1093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98;p79"/>
            <p:cNvSpPr/>
            <p:nvPr/>
          </p:nvSpPr>
          <p:spPr>
            <a:xfrm>
              <a:off x="2347653" y="3170747"/>
              <a:ext cx="1020626" cy="1096800"/>
            </a:xfrm>
            <a:custGeom>
              <a:avLst/>
              <a:gdLst/>
              <a:ahLst/>
              <a:cxnLst/>
              <a:rect l="l" t="t" r="r" b="b"/>
              <a:pathLst>
                <a:path w="10759" h="11562" extrusionOk="0">
                  <a:moveTo>
                    <a:pt x="355" y="0"/>
                  </a:moveTo>
                  <a:cubicBezTo>
                    <a:pt x="297" y="0"/>
                    <a:pt x="238" y="16"/>
                    <a:pt x="185" y="49"/>
                  </a:cubicBezTo>
                  <a:cubicBezTo>
                    <a:pt x="44" y="147"/>
                    <a:pt x="0" y="343"/>
                    <a:pt x="98" y="474"/>
                  </a:cubicBezTo>
                  <a:lnTo>
                    <a:pt x="7504" y="11430"/>
                  </a:lnTo>
                  <a:cubicBezTo>
                    <a:pt x="7559" y="11506"/>
                    <a:pt x="7646" y="11550"/>
                    <a:pt x="7744" y="11561"/>
                  </a:cubicBezTo>
                  <a:lnTo>
                    <a:pt x="7766" y="11561"/>
                  </a:lnTo>
                  <a:cubicBezTo>
                    <a:pt x="7843" y="11561"/>
                    <a:pt x="7930" y="11528"/>
                    <a:pt x="7984" y="11463"/>
                  </a:cubicBezTo>
                  <a:lnTo>
                    <a:pt x="10639" y="8601"/>
                  </a:lnTo>
                  <a:cubicBezTo>
                    <a:pt x="10759" y="8470"/>
                    <a:pt x="10748" y="8273"/>
                    <a:pt x="10628" y="8164"/>
                  </a:cubicBezTo>
                  <a:cubicBezTo>
                    <a:pt x="10565" y="8107"/>
                    <a:pt x="10487" y="8079"/>
                    <a:pt x="10412" y="8079"/>
                  </a:cubicBezTo>
                  <a:cubicBezTo>
                    <a:pt x="10329" y="8079"/>
                    <a:pt x="10248" y="8112"/>
                    <a:pt x="10191" y="8175"/>
                  </a:cubicBezTo>
                  <a:lnTo>
                    <a:pt x="7799" y="10764"/>
                  </a:lnTo>
                  <a:lnTo>
                    <a:pt x="612" y="136"/>
                  </a:lnTo>
                  <a:cubicBezTo>
                    <a:pt x="550" y="46"/>
                    <a:pt x="45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99;p79"/>
            <p:cNvSpPr/>
            <p:nvPr/>
          </p:nvSpPr>
          <p:spPr>
            <a:xfrm>
              <a:off x="2760020" y="4209109"/>
              <a:ext cx="356493" cy="360952"/>
            </a:xfrm>
            <a:custGeom>
              <a:avLst/>
              <a:gdLst/>
              <a:ahLst/>
              <a:cxnLst/>
              <a:rect l="l" t="t" r="r" b="b"/>
              <a:pathLst>
                <a:path w="3758" h="3805" extrusionOk="0">
                  <a:moveTo>
                    <a:pt x="3408" y="1"/>
                  </a:moveTo>
                  <a:cubicBezTo>
                    <a:pt x="3329" y="1"/>
                    <a:pt x="3250" y="31"/>
                    <a:pt x="3190" y="91"/>
                  </a:cubicBezTo>
                  <a:lnTo>
                    <a:pt x="110" y="3291"/>
                  </a:lnTo>
                  <a:cubicBezTo>
                    <a:pt x="0" y="3412"/>
                    <a:pt x="0" y="3608"/>
                    <a:pt x="120" y="3717"/>
                  </a:cubicBezTo>
                  <a:cubicBezTo>
                    <a:pt x="175" y="3783"/>
                    <a:pt x="251" y="3805"/>
                    <a:pt x="339" y="3805"/>
                  </a:cubicBezTo>
                  <a:cubicBezTo>
                    <a:pt x="415" y="3805"/>
                    <a:pt x="491" y="3772"/>
                    <a:pt x="557" y="3717"/>
                  </a:cubicBezTo>
                  <a:lnTo>
                    <a:pt x="3637" y="528"/>
                  </a:lnTo>
                  <a:cubicBezTo>
                    <a:pt x="3758" y="397"/>
                    <a:pt x="3746" y="211"/>
                    <a:pt x="3627" y="91"/>
                  </a:cubicBezTo>
                  <a:cubicBezTo>
                    <a:pt x="3566" y="31"/>
                    <a:pt x="3487" y="1"/>
                    <a:pt x="3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00;p79"/>
            <p:cNvSpPr/>
            <p:nvPr/>
          </p:nvSpPr>
          <p:spPr>
            <a:xfrm>
              <a:off x="2457409" y="4367909"/>
              <a:ext cx="334770" cy="276999"/>
            </a:xfrm>
            <a:custGeom>
              <a:avLst/>
              <a:gdLst/>
              <a:ahLst/>
              <a:cxnLst/>
              <a:rect l="l" t="t" r="r" b="b"/>
              <a:pathLst>
                <a:path w="3529" h="2920" extrusionOk="0">
                  <a:moveTo>
                    <a:pt x="710" y="0"/>
                  </a:moveTo>
                  <a:lnTo>
                    <a:pt x="219" y="492"/>
                  </a:lnTo>
                  <a:cubicBezTo>
                    <a:pt x="1" y="711"/>
                    <a:pt x="23" y="1071"/>
                    <a:pt x="274" y="1267"/>
                  </a:cubicBezTo>
                  <a:cubicBezTo>
                    <a:pt x="940" y="1792"/>
                    <a:pt x="2164" y="2709"/>
                    <a:pt x="2644" y="2874"/>
                  </a:cubicBezTo>
                  <a:cubicBezTo>
                    <a:pt x="2731" y="2905"/>
                    <a:pt x="2810" y="2919"/>
                    <a:pt x="2882" y="2919"/>
                  </a:cubicBezTo>
                  <a:cubicBezTo>
                    <a:pt x="3376" y="2919"/>
                    <a:pt x="3519" y="2252"/>
                    <a:pt x="3529" y="2109"/>
                  </a:cubicBezTo>
                  <a:cubicBezTo>
                    <a:pt x="3529" y="1934"/>
                    <a:pt x="710" y="0"/>
                    <a:pt x="7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01;p79"/>
            <p:cNvSpPr/>
            <p:nvPr/>
          </p:nvSpPr>
          <p:spPr>
            <a:xfrm>
              <a:off x="2113439" y="3022003"/>
              <a:ext cx="395956" cy="177772"/>
            </a:xfrm>
            <a:custGeom>
              <a:avLst/>
              <a:gdLst/>
              <a:ahLst/>
              <a:cxnLst/>
              <a:rect l="l" t="t" r="r" b="b"/>
              <a:pathLst>
                <a:path w="4174" h="1874" extrusionOk="0">
                  <a:moveTo>
                    <a:pt x="1016" y="0"/>
                  </a:moveTo>
                  <a:cubicBezTo>
                    <a:pt x="350" y="0"/>
                    <a:pt x="1" y="808"/>
                    <a:pt x="470" y="1289"/>
                  </a:cubicBezTo>
                  <a:cubicBezTo>
                    <a:pt x="579" y="1409"/>
                    <a:pt x="700" y="1507"/>
                    <a:pt x="819" y="1595"/>
                  </a:cubicBezTo>
                  <a:cubicBezTo>
                    <a:pt x="1172" y="1819"/>
                    <a:pt x="2044" y="1873"/>
                    <a:pt x="2810" y="1873"/>
                  </a:cubicBezTo>
                  <a:cubicBezTo>
                    <a:pt x="3539" y="1873"/>
                    <a:pt x="4173" y="1824"/>
                    <a:pt x="4173" y="1824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02;p79"/>
            <p:cNvSpPr/>
            <p:nvPr/>
          </p:nvSpPr>
          <p:spPr>
            <a:xfrm>
              <a:off x="2453330" y="2921165"/>
              <a:ext cx="1857882" cy="509127"/>
            </a:xfrm>
            <a:custGeom>
              <a:avLst/>
              <a:gdLst/>
              <a:ahLst/>
              <a:cxnLst/>
              <a:rect l="l" t="t" r="r" b="b"/>
              <a:pathLst>
                <a:path w="19585" h="5367" extrusionOk="0">
                  <a:moveTo>
                    <a:pt x="16609" y="1"/>
                  </a:moveTo>
                  <a:cubicBezTo>
                    <a:pt x="16574" y="1"/>
                    <a:pt x="16539" y="2"/>
                    <a:pt x="16504" y="3"/>
                  </a:cubicBezTo>
                  <a:cubicBezTo>
                    <a:pt x="15783" y="36"/>
                    <a:pt x="15237" y="418"/>
                    <a:pt x="15074" y="986"/>
                  </a:cubicBezTo>
                  <a:cubicBezTo>
                    <a:pt x="14822" y="1860"/>
                    <a:pt x="15346" y="3193"/>
                    <a:pt x="15838" y="4154"/>
                  </a:cubicBezTo>
                  <a:cubicBezTo>
                    <a:pt x="15838" y="4154"/>
                    <a:pt x="15849" y="4165"/>
                    <a:pt x="15838" y="4187"/>
                  </a:cubicBezTo>
                  <a:cubicBezTo>
                    <a:pt x="15827" y="4198"/>
                    <a:pt x="15805" y="4198"/>
                    <a:pt x="15805" y="4198"/>
                  </a:cubicBezTo>
                  <a:lnTo>
                    <a:pt x="306" y="4198"/>
                  </a:lnTo>
                  <a:cubicBezTo>
                    <a:pt x="131" y="4198"/>
                    <a:pt x="0" y="4340"/>
                    <a:pt x="0" y="4503"/>
                  </a:cubicBezTo>
                  <a:cubicBezTo>
                    <a:pt x="0" y="4678"/>
                    <a:pt x="131" y="4821"/>
                    <a:pt x="306" y="4821"/>
                  </a:cubicBezTo>
                  <a:lnTo>
                    <a:pt x="15805" y="4821"/>
                  </a:lnTo>
                  <a:cubicBezTo>
                    <a:pt x="16035" y="4821"/>
                    <a:pt x="16242" y="4700"/>
                    <a:pt x="16363" y="4503"/>
                  </a:cubicBezTo>
                  <a:lnTo>
                    <a:pt x="16363" y="4493"/>
                  </a:lnTo>
                  <a:cubicBezTo>
                    <a:pt x="16482" y="4296"/>
                    <a:pt x="16482" y="4066"/>
                    <a:pt x="16384" y="3870"/>
                  </a:cubicBezTo>
                  <a:cubicBezTo>
                    <a:pt x="15773" y="2668"/>
                    <a:pt x="15511" y="1685"/>
                    <a:pt x="15663" y="1151"/>
                  </a:cubicBezTo>
                  <a:cubicBezTo>
                    <a:pt x="15751" y="845"/>
                    <a:pt x="16079" y="637"/>
                    <a:pt x="16537" y="615"/>
                  </a:cubicBezTo>
                  <a:cubicBezTo>
                    <a:pt x="16563" y="614"/>
                    <a:pt x="16589" y="613"/>
                    <a:pt x="16615" y="613"/>
                  </a:cubicBezTo>
                  <a:cubicBezTo>
                    <a:pt x="17303" y="613"/>
                    <a:pt x="18168" y="1022"/>
                    <a:pt x="18536" y="1959"/>
                  </a:cubicBezTo>
                  <a:cubicBezTo>
                    <a:pt x="18929" y="2942"/>
                    <a:pt x="18940" y="3816"/>
                    <a:pt x="18569" y="4307"/>
                  </a:cubicBezTo>
                  <a:cubicBezTo>
                    <a:pt x="18347" y="4594"/>
                    <a:pt x="17998" y="4748"/>
                    <a:pt x="17531" y="4748"/>
                  </a:cubicBezTo>
                  <a:cubicBezTo>
                    <a:pt x="17447" y="4748"/>
                    <a:pt x="17360" y="4743"/>
                    <a:pt x="17269" y="4733"/>
                  </a:cubicBezTo>
                  <a:cubicBezTo>
                    <a:pt x="17261" y="4733"/>
                    <a:pt x="17254" y="4732"/>
                    <a:pt x="17246" y="4732"/>
                  </a:cubicBezTo>
                  <a:cubicBezTo>
                    <a:pt x="17081" y="4732"/>
                    <a:pt x="16941" y="4850"/>
                    <a:pt x="16931" y="5017"/>
                  </a:cubicBezTo>
                  <a:cubicBezTo>
                    <a:pt x="16909" y="5181"/>
                    <a:pt x="17040" y="5334"/>
                    <a:pt x="17203" y="5345"/>
                  </a:cubicBezTo>
                  <a:cubicBezTo>
                    <a:pt x="17312" y="5355"/>
                    <a:pt x="17422" y="5367"/>
                    <a:pt x="17520" y="5367"/>
                  </a:cubicBezTo>
                  <a:cubicBezTo>
                    <a:pt x="18361" y="5367"/>
                    <a:pt x="18820" y="5006"/>
                    <a:pt x="19060" y="4678"/>
                  </a:cubicBezTo>
                  <a:cubicBezTo>
                    <a:pt x="19562" y="4012"/>
                    <a:pt x="19584" y="2931"/>
                    <a:pt x="19104" y="1729"/>
                  </a:cubicBezTo>
                  <a:cubicBezTo>
                    <a:pt x="18631" y="531"/>
                    <a:pt x="17502" y="1"/>
                    <a:pt x="16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03;p79"/>
            <p:cNvSpPr/>
            <p:nvPr/>
          </p:nvSpPr>
          <p:spPr>
            <a:xfrm>
              <a:off x="3859283" y="2921165"/>
              <a:ext cx="451925" cy="509127"/>
            </a:xfrm>
            <a:custGeom>
              <a:avLst/>
              <a:gdLst/>
              <a:ahLst/>
              <a:cxnLst/>
              <a:rect l="l" t="t" r="r" b="b"/>
              <a:pathLst>
                <a:path w="4764" h="5367" extrusionOk="0">
                  <a:moveTo>
                    <a:pt x="1788" y="1"/>
                  </a:moveTo>
                  <a:cubicBezTo>
                    <a:pt x="1753" y="1"/>
                    <a:pt x="1718" y="2"/>
                    <a:pt x="1683" y="3"/>
                  </a:cubicBezTo>
                  <a:cubicBezTo>
                    <a:pt x="962" y="36"/>
                    <a:pt x="416" y="418"/>
                    <a:pt x="253" y="986"/>
                  </a:cubicBezTo>
                  <a:cubicBezTo>
                    <a:pt x="1" y="1860"/>
                    <a:pt x="525" y="3193"/>
                    <a:pt x="1017" y="4154"/>
                  </a:cubicBezTo>
                  <a:cubicBezTo>
                    <a:pt x="1017" y="4154"/>
                    <a:pt x="1028" y="4165"/>
                    <a:pt x="1017" y="4187"/>
                  </a:cubicBezTo>
                  <a:cubicBezTo>
                    <a:pt x="1006" y="4198"/>
                    <a:pt x="984" y="4198"/>
                    <a:pt x="984" y="4198"/>
                  </a:cubicBezTo>
                  <a:lnTo>
                    <a:pt x="974" y="4198"/>
                  </a:lnTo>
                  <a:cubicBezTo>
                    <a:pt x="1137" y="4340"/>
                    <a:pt x="1345" y="4471"/>
                    <a:pt x="1542" y="4493"/>
                  </a:cubicBezTo>
                  <a:cubicBezTo>
                    <a:pt x="1661" y="4296"/>
                    <a:pt x="1661" y="4066"/>
                    <a:pt x="1563" y="3870"/>
                  </a:cubicBezTo>
                  <a:cubicBezTo>
                    <a:pt x="952" y="2668"/>
                    <a:pt x="690" y="1685"/>
                    <a:pt x="842" y="1151"/>
                  </a:cubicBezTo>
                  <a:cubicBezTo>
                    <a:pt x="930" y="845"/>
                    <a:pt x="1258" y="637"/>
                    <a:pt x="1716" y="615"/>
                  </a:cubicBezTo>
                  <a:cubicBezTo>
                    <a:pt x="1742" y="614"/>
                    <a:pt x="1768" y="613"/>
                    <a:pt x="1794" y="613"/>
                  </a:cubicBezTo>
                  <a:cubicBezTo>
                    <a:pt x="2482" y="613"/>
                    <a:pt x="3347" y="1022"/>
                    <a:pt x="3715" y="1959"/>
                  </a:cubicBezTo>
                  <a:cubicBezTo>
                    <a:pt x="4108" y="2942"/>
                    <a:pt x="4119" y="3816"/>
                    <a:pt x="3748" y="4307"/>
                  </a:cubicBezTo>
                  <a:cubicBezTo>
                    <a:pt x="3526" y="4594"/>
                    <a:pt x="3177" y="4748"/>
                    <a:pt x="2710" y="4748"/>
                  </a:cubicBezTo>
                  <a:cubicBezTo>
                    <a:pt x="2626" y="4748"/>
                    <a:pt x="2539" y="4743"/>
                    <a:pt x="2448" y="4733"/>
                  </a:cubicBezTo>
                  <a:cubicBezTo>
                    <a:pt x="2440" y="4733"/>
                    <a:pt x="2433" y="4732"/>
                    <a:pt x="2425" y="4732"/>
                  </a:cubicBezTo>
                  <a:cubicBezTo>
                    <a:pt x="2260" y="4732"/>
                    <a:pt x="2120" y="4850"/>
                    <a:pt x="2110" y="5017"/>
                  </a:cubicBezTo>
                  <a:cubicBezTo>
                    <a:pt x="2088" y="5181"/>
                    <a:pt x="2219" y="5334"/>
                    <a:pt x="2382" y="5345"/>
                  </a:cubicBezTo>
                  <a:cubicBezTo>
                    <a:pt x="2491" y="5355"/>
                    <a:pt x="2601" y="5367"/>
                    <a:pt x="2699" y="5367"/>
                  </a:cubicBezTo>
                  <a:cubicBezTo>
                    <a:pt x="3540" y="5367"/>
                    <a:pt x="3999" y="5006"/>
                    <a:pt x="4239" y="4678"/>
                  </a:cubicBezTo>
                  <a:cubicBezTo>
                    <a:pt x="4741" y="4012"/>
                    <a:pt x="4763" y="2931"/>
                    <a:pt x="4283" y="1729"/>
                  </a:cubicBezTo>
                  <a:cubicBezTo>
                    <a:pt x="3810" y="531"/>
                    <a:pt x="2681" y="1"/>
                    <a:pt x="1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04;p79"/>
            <p:cNvSpPr/>
            <p:nvPr/>
          </p:nvSpPr>
          <p:spPr>
            <a:xfrm>
              <a:off x="3865544" y="3354495"/>
              <a:ext cx="464257" cy="843612"/>
            </a:xfrm>
            <a:custGeom>
              <a:avLst/>
              <a:gdLst/>
              <a:ahLst/>
              <a:cxnLst/>
              <a:rect l="l" t="t" r="r" b="b"/>
              <a:pathLst>
                <a:path w="4894" h="8893" extrusionOk="0">
                  <a:moveTo>
                    <a:pt x="656" y="1"/>
                  </a:moveTo>
                  <a:lnTo>
                    <a:pt x="1" y="66"/>
                  </a:lnTo>
                  <a:lnTo>
                    <a:pt x="4272" y="8717"/>
                  </a:lnTo>
                  <a:cubicBezTo>
                    <a:pt x="4326" y="8827"/>
                    <a:pt x="4425" y="8892"/>
                    <a:pt x="4544" y="8892"/>
                  </a:cubicBezTo>
                  <a:cubicBezTo>
                    <a:pt x="4588" y="8892"/>
                    <a:pt x="4632" y="8882"/>
                    <a:pt x="4675" y="8860"/>
                  </a:cubicBezTo>
                  <a:cubicBezTo>
                    <a:pt x="4828" y="8783"/>
                    <a:pt x="4894" y="8598"/>
                    <a:pt x="4818" y="8445"/>
                  </a:cubicBezTo>
                  <a:lnTo>
                    <a:pt x="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05;p79"/>
            <p:cNvSpPr/>
            <p:nvPr/>
          </p:nvSpPr>
          <p:spPr>
            <a:xfrm>
              <a:off x="1972568" y="3319491"/>
              <a:ext cx="542993" cy="877573"/>
            </a:xfrm>
            <a:custGeom>
              <a:avLst/>
              <a:gdLst/>
              <a:ahLst/>
              <a:cxnLst/>
              <a:rect l="l" t="t" r="r" b="b"/>
              <a:pathLst>
                <a:path w="5724" h="9251" extrusionOk="0">
                  <a:moveTo>
                    <a:pt x="5370" y="0"/>
                  </a:moveTo>
                  <a:cubicBezTo>
                    <a:pt x="5263" y="0"/>
                    <a:pt x="5159" y="56"/>
                    <a:pt x="5101" y="151"/>
                  </a:cubicBezTo>
                  <a:lnTo>
                    <a:pt x="87" y="8792"/>
                  </a:lnTo>
                  <a:cubicBezTo>
                    <a:pt x="0" y="8933"/>
                    <a:pt x="54" y="9120"/>
                    <a:pt x="197" y="9207"/>
                  </a:cubicBezTo>
                  <a:cubicBezTo>
                    <a:pt x="251" y="9239"/>
                    <a:pt x="294" y="9251"/>
                    <a:pt x="350" y="9251"/>
                  </a:cubicBezTo>
                  <a:cubicBezTo>
                    <a:pt x="459" y="9251"/>
                    <a:pt x="557" y="9196"/>
                    <a:pt x="622" y="9098"/>
                  </a:cubicBezTo>
                  <a:lnTo>
                    <a:pt x="5636" y="469"/>
                  </a:lnTo>
                  <a:cubicBezTo>
                    <a:pt x="5724" y="316"/>
                    <a:pt x="5669" y="130"/>
                    <a:pt x="5527" y="42"/>
                  </a:cubicBezTo>
                  <a:cubicBezTo>
                    <a:pt x="5477" y="14"/>
                    <a:pt x="5423" y="0"/>
                    <a:pt x="5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06;p79"/>
            <p:cNvSpPr/>
            <p:nvPr/>
          </p:nvSpPr>
          <p:spPr>
            <a:xfrm>
              <a:off x="2093707" y="3343302"/>
              <a:ext cx="1800965" cy="652749"/>
            </a:xfrm>
            <a:custGeom>
              <a:avLst/>
              <a:gdLst/>
              <a:ahLst/>
              <a:cxnLst/>
              <a:rect l="l" t="t" r="r" b="b"/>
              <a:pathLst>
                <a:path w="18985" h="6881" extrusionOk="0">
                  <a:moveTo>
                    <a:pt x="18649" y="1"/>
                  </a:moveTo>
                  <a:cubicBezTo>
                    <a:pt x="18562" y="1"/>
                    <a:pt x="18476" y="37"/>
                    <a:pt x="18416" y="108"/>
                  </a:cubicBezTo>
                  <a:lnTo>
                    <a:pt x="12955" y="6258"/>
                  </a:lnTo>
                  <a:lnTo>
                    <a:pt x="306" y="6258"/>
                  </a:lnTo>
                  <a:cubicBezTo>
                    <a:pt x="143" y="6258"/>
                    <a:pt x="1" y="6400"/>
                    <a:pt x="1" y="6575"/>
                  </a:cubicBezTo>
                  <a:cubicBezTo>
                    <a:pt x="1" y="6738"/>
                    <a:pt x="143" y="6881"/>
                    <a:pt x="306" y="6881"/>
                  </a:cubicBezTo>
                  <a:lnTo>
                    <a:pt x="13086" y="6881"/>
                  </a:lnTo>
                  <a:cubicBezTo>
                    <a:pt x="13173" y="6881"/>
                    <a:pt x="13261" y="6837"/>
                    <a:pt x="13316" y="6771"/>
                  </a:cubicBezTo>
                  <a:lnTo>
                    <a:pt x="18875" y="512"/>
                  </a:lnTo>
                  <a:cubicBezTo>
                    <a:pt x="18984" y="381"/>
                    <a:pt x="18974" y="196"/>
                    <a:pt x="18853" y="75"/>
                  </a:cubicBezTo>
                  <a:cubicBezTo>
                    <a:pt x="18794" y="26"/>
                    <a:pt x="18721" y="1"/>
                    <a:pt x="18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07;p79"/>
            <p:cNvSpPr/>
            <p:nvPr/>
          </p:nvSpPr>
          <p:spPr>
            <a:xfrm>
              <a:off x="2175573" y="2838065"/>
              <a:ext cx="1113970" cy="740686"/>
            </a:xfrm>
            <a:custGeom>
              <a:avLst/>
              <a:gdLst/>
              <a:ahLst/>
              <a:cxnLst/>
              <a:rect l="l" t="t" r="r" b="b"/>
              <a:pathLst>
                <a:path w="11743" h="7808" extrusionOk="0">
                  <a:moveTo>
                    <a:pt x="3306" y="0"/>
                  </a:moveTo>
                  <a:cubicBezTo>
                    <a:pt x="2180" y="0"/>
                    <a:pt x="1046" y="89"/>
                    <a:pt x="754" y="420"/>
                  </a:cubicBezTo>
                  <a:cubicBezTo>
                    <a:pt x="754" y="420"/>
                    <a:pt x="1" y="2879"/>
                    <a:pt x="7898" y="6865"/>
                  </a:cubicBezTo>
                  <a:cubicBezTo>
                    <a:pt x="7919" y="6876"/>
                    <a:pt x="7953" y="6898"/>
                    <a:pt x="7985" y="6909"/>
                  </a:cubicBezTo>
                  <a:cubicBezTo>
                    <a:pt x="8072" y="6952"/>
                    <a:pt x="8160" y="7007"/>
                    <a:pt x="8247" y="7051"/>
                  </a:cubicBezTo>
                  <a:lnTo>
                    <a:pt x="8259" y="7062"/>
                  </a:lnTo>
                  <a:lnTo>
                    <a:pt x="8269" y="7062"/>
                  </a:lnTo>
                  <a:cubicBezTo>
                    <a:pt x="8553" y="7204"/>
                    <a:pt x="8837" y="7345"/>
                    <a:pt x="9132" y="7477"/>
                  </a:cubicBezTo>
                  <a:cubicBezTo>
                    <a:pt x="9636" y="7708"/>
                    <a:pt x="10038" y="7808"/>
                    <a:pt x="10348" y="7808"/>
                  </a:cubicBezTo>
                  <a:cubicBezTo>
                    <a:pt x="10710" y="7808"/>
                    <a:pt x="10947" y="7673"/>
                    <a:pt x="11077" y="7455"/>
                  </a:cubicBezTo>
                  <a:cubicBezTo>
                    <a:pt x="11339" y="7029"/>
                    <a:pt x="11742" y="6013"/>
                    <a:pt x="11251" y="5391"/>
                  </a:cubicBezTo>
                  <a:cubicBezTo>
                    <a:pt x="10312" y="4189"/>
                    <a:pt x="5856" y="115"/>
                    <a:pt x="5856" y="115"/>
                  </a:cubicBezTo>
                  <a:cubicBezTo>
                    <a:pt x="5856" y="115"/>
                    <a:pt x="4587" y="0"/>
                    <a:pt x="3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08;p79"/>
            <p:cNvSpPr/>
            <p:nvPr/>
          </p:nvSpPr>
          <p:spPr>
            <a:xfrm>
              <a:off x="2600461" y="3471650"/>
              <a:ext cx="634156" cy="845604"/>
            </a:xfrm>
            <a:custGeom>
              <a:avLst/>
              <a:gdLst/>
              <a:ahLst/>
              <a:cxnLst/>
              <a:rect l="l" t="t" r="r" b="b"/>
              <a:pathLst>
                <a:path w="6685" h="8914" extrusionOk="0">
                  <a:moveTo>
                    <a:pt x="4227" y="1"/>
                  </a:moveTo>
                  <a:cubicBezTo>
                    <a:pt x="4227" y="1"/>
                    <a:pt x="3004" y="666"/>
                    <a:pt x="2479" y="3201"/>
                  </a:cubicBezTo>
                  <a:cubicBezTo>
                    <a:pt x="2457" y="3343"/>
                    <a:pt x="2425" y="3485"/>
                    <a:pt x="2403" y="3637"/>
                  </a:cubicBezTo>
                  <a:lnTo>
                    <a:pt x="0" y="8520"/>
                  </a:lnTo>
                  <a:lnTo>
                    <a:pt x="677" y="8914"/>
                  </a:lnTo>
                  <a:cubicBezTo>
                    <a:pt x="677" y="8914"/>
                    <a:pt x="2600" y="6642"/>
                    <a:pt x="4195" y="4446"/>
                  </a:cubicBezTo>
                  <a:lnTo>
                    <a:pt x="6598" y="776"/>
                  </a:lnTo>
                  <a:cubicBezTo>
                    <a:pt x="6685" y="22"/>
                    <a:pt x="4227" y="1"/>
                    <a:pt x="4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09;p79"/>
            <p:cNvSpPr/>
            <p:nvPr/>
          </p:nvSpPr>
          <p:spPr>
            <a:xfrm>
              <a:off x="2346515" y="2855141"/>
              <a:ext cx="721240" cy="989606"/>
            </a:xfrm>
            <a:custGeom>
              <a:avLst/>
              <a:gdLst/>
              <a:ahLst/>
              <a:cxnLst/>
              <a:rect l="l" t="t" r="r" b="b"/>
              <a:pathLst>
                <a:path w="7603" h="10432" extrusionOk="0">
                  <a:moveTo>
                    <a:pt x="80" y="0"/>
                  </a:moveTo>
                  <a:cubicBezTo>
                    <a:pt x="65" y="0"/>
                    <a:pt x="50" y="4"/>
                    <a:pt x="34" y="11"/>
                  </a:cubicBezTo>
                  <a:cubicBezTo>
                    <a:pt x="1" y="44"/>
                    <a:pt x="1" y="88"/>
                    <a:pt x="23" y="121"/>
                  </a:cubicBezTo>
                  <a:cubicBezTo>
                    <a:pt x="56" y="164"/>
                    <a:pt x="3190" y="4282"/>
                    <a:pt x="7177" y="6237"/>
                  </a:cubicBezTo>
                  <a:cubicBezTo>
                    <a:pt x="7297" y="6303"/>
                    <a:pt x="7385" y="6412"/>
                    <a:pt x="7406" y="6543"/>
                  </a:cubicBezTo>
                  <a:cubicBezTo>
                    <a:pt x="7440" y="6674"/>
                    <a:pt x="7406" y="6805"/>
                    <a:pt x="7319" y="6915"/>
                  </a:cubicBezTo>
                  <a:cubicBezTo>
                    <a:pt x="7025" y="7253"/>
                    <a:pt x="6598" y="7832"/>
                    <a:pt x="6260" y="8728"/>
                  </a:cubicBezTo>
                  <a:cubicBezTo>
                    <a:pt x="6074" y="9208"/>
                    <a:pt x="5867" y="9853"/>
                    <a:pt x="5724" y="10323"/>
                  </a:cubicBezTo>
                  <a:cubicBezTo>
                    <a:pt x="5757" y="10366"/>
                    <a:pt x="5801" y="10399"/>
                    <a:pt x="5845" y="10432"/>
                  </a:cubicBezTo>
                  <a:cubicBezTo>
                    <a:pt x="5998" y="9962"/>
                    <a:pt x="6205" y="9285"/>
                    <a:pt x="6401" y="8782"/>
                  </a:cubicBezTo>
                  <a:cubicBezTo>
                    <a:pt x="6741" y="7908"/>
                    <a:pt x="7144" y="7340"/>
                    <a:pt x="7428" y="7013"/>
                  </a:cubicBezTo>
                  <a:cubicBezTo>
                    <a:pt x="7549" y="6871"/>
                    <a:pt x="7603" y="6696"/>
                    <a:pt x="7559" y="6510"/>
                  </a:cubicBezTo>
                  <a:cubicBezTo>
                    <a:pt x="7527" y="6335"/>
                    <a:pt x="7406" y="6182"/>
                    <a:pt x="7243" y="6106"/>
                  </a:cubicBezTo>
                  <a:cubicBezTo>
                    <a:pt x="3289" y="4162"/>
                    <a:pt x="175" y="77"/>
                    <a:pt x="143" y="33"/>
                  </a:cubicBezTo>
                  <a:cubicBezTo>
                    <a:pt x="129" y="12"/>
                    <a:pt x="106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10;p79"/>
            <p:cNvSpPr/>
            <p:nvPr/>
          </p:nvSpPr>
          <p:spPr>
            <a:xfrm>
              <a:off x="2391100" y="2836642"/>
              <a:ext cx="735848" cy="1034001"/>
            </a:xfrm>
            <a:custGeom>
              <a:avLst/>
              <a:gdLst/>
              <a:ahLst/>
              <a:cxnLst/>
              <a:rect l="l" t="t" r="r" b="b"/>
              <a:pathLst>
                <a:path w="7757" h="10900" extrusionOk="0">
                  <a:moveTo>
                    <a:pt x="82" y="1"/>
                  </a:moveTo>
                  <a:cubicBezTo>
                    <a:pt x="65" y="1"/>
                    <a:pt x="47" y="7"/>
                    <a:pt x="33" y="20"/>
                  </a:cubicBezTo>
                  <a:cubicBezTo>
                    <a:pt x="1" y="42"/>
                    <a:pt x="1" y="97"/>
                    <a:pt x="23" y="130"/>
                  </a:cubicBezTo>
                  <a:cubicBezTo>
                    <a:pt x="66" y="173"/>
                    <a:pt x="3856" y="4597"/>
                    <a:pt x="7220" y="6214"/>
                  </a:cubicBezTo>
                  <a:cubicBezTo>
                    <a:pt x="7395" y="6301"/>
                    <a:pt x="7516" y="6454"/>
                    <a:pt x="7559" y="6651"/>
                  </a:cubicBezTo>
                  <a:cubicBezTo>
                    <a:pt x="7603" y="6836"/>
                    <a:pt x="7559" y="7022"/>
                    <a:pt x="7439" y="7175"/>
                  </a:cubicBezTo>
                  <a:cubicBezTo>
                    <a:pt x="6827" y="7940"/>
                    <a:pt x="6052" y="9174"/>
                    <a:pt x="5659" y="10812"/>
                  </a:cubicBezTo>
                  <a:cubicBezTo>
                    <a:pt x="5703" y="10845"/>
                    <a:pt x="5746" y="10867"/>
                    <a:pt x="5790" y="10899"/>
                  </a:cubicBezTo>
                  <a:cubicBezTo>
                    <a:pt x="6172" y="9251"/>
                    <a:pt x="6958" y="8027"/>
                    <a:pt x="7559" y="7263"/>
                  </a:cubicBezTo>
                  <a:cubicBezTo>
                    <a:pt x="7701" y="7077"/>
                    <a:pt x="7756" y="6848"/>
                    <a:pt x="7712" y="6607"/>
                  </a:cubicBezTo>
                  <a:cubicBezTo>
                    <a:pt x="7657" y="6377"/>
                    <a:pt x="7504" y="6181"/>
                    <a:pt x="7286" y="6083"/>
                  </a:cubicBezTo>
                  <a:cubicBezTo>
                    <a:pt x="3955" y="4466"/>
                    <a:pt x="186" y="75"/>
                    <a:pt x="142" y="32"/>
                  </a:cubicBezTo>
                  <a:cubicBezTo>
                    <a:pt x="130" y="12"/>
                    <a:pt x="106" y="1"/>
                    <a:pt x="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11;p79"/>
            <p:cNvSpPr/>
            <p:nvPr/>
          </p:nvSpPr>
          <p:spPr>
            <a:xfrm>
              <a:off x="2600461" y="3775209"/>
              <a:ext cx="397948" cy="557602"/>
            </a:xfrm>
            <a:custGeom>
              <a:avLst/>
              <a:gdLst/>
              <a:ahLst/>
              <a:cxnLst/>
              <a:rect l="l" t="t" r="r" b="b"/>
              <a:pathLst>
                <a:path w="4195" h="5878" extrusionOk="0">
                  <a:moveTo>
                    <a:pt x="2479" y="1"/>
                  </a:moveTo>
                  <a:cubicBezTo>
                    <a:pt x="2457" y="143"/>
                    <a:pt x="2425" y="285"/>
                    <a:pt x="2403" y="437"/>
                  </a:cubicBezTo>
                  <a:lnTo>
                    <a:pt x="0" y="5320"/>
                  </a:lnTo>
                  <a:lnTo>
                    <a:pt x="1224" y="5877"/>
                  </a:lnTo>
                  <a:cubicBezTo>
                    <a:pt x="1224" y="5877"/>
                    <a:pt x="2600" y="3442"/>
                    <a:pt x="4195" y="1246"/>
                  </a:cubicBezTo>
                  <a:cubicBezTo>
                    <a:pt x="3255" y="995"/>
                    <a:pt x="2698" y="318"/>
                    <a:pt x="2479" y="1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2;p79"/>
            <p:cNvSpPr/>
            <p:nvPr/>
          </p:nvSpPr>
          <p:spPr>
            <a:xfrm>
              <a:off x="2493646" y="4213093"/>
              <a:ext cx="370059" cy="394343"/>
            </a:xfrm>
            <a:custGeom>
              <a:avLst/>
              <a:gdLst/>
              <a:ahLst/>
              <a:cxnLst/>
              <a:rect l="l" t="t" r="r" b="b"/>
              <a:pathLst>
                <a:path w="3901" h="4157" extrusionOk="0">
                  <a:moveTo>
                    <a:pt x="1327" y="1"/>
                  </a:moveTo>
                  <a:cubicBezTo>
                    <a:pt x="1100" y="1"/>
                    <a:pt x="480" y="845"/>
                    <a:pt x="176" y="1283"/>
                  </a:cubicBezTo>
                  <a:cubicBezTo>
                    <a:pt x="154" y="1305"/>
                    <a:pt x="132" y="1327"/>
                    <a:pt x="121" y="1348"/>
                  </a:cubicBezTo>
                  <a:cubicBezTo>
                    <a:pt x="78" y="1414"/>
                    <a:pt x="34" y="1469"/>
                    <a:pt x="1" y="1523"/>
                  </a:cubicBezTo>
                  <a:lnTo>
                    <a:pt x="3617" y="4156"/>
                  </a:lnTo>
                  <a:cubicBezTo>
                    <a:pt x="3617" y="4156"/>
                    <a:pt x="3704" y="4057"/>
                    <a:pt x="3770" y="3894"/>
                  </a:cubicBezTo>
                  <a:cubicBezTo>
                    <a:pt x="3846" y="3686"/>
                    <a:pt x="3901" y="3391"/>
                    <a:pt x="3736" y="3031"/>
                  </a:cubicBezTo>
                  <a:cubicBezTo>
                    <a:pt x="3671" y="2878"/>
                    <a:pt x="3583" y="2758"/>
                    <a:pt x="3486" y="2659"/>
                  </a:cubicBezTo>
                  <a:cubicBezTo>
                    <a:pt x="3180" y="2331"/>
                    <a:pt x="2797" y="2212"/>
                    <a:pt x="2688" y="1851"/>
                  </a:cubicBezTo>
                  <a:cubicBezTo>
                    <a:pt x="2546" y="1382"/>
                    <a:pt x="3027" y="1305"/>
                    <a:pt x="2884" y="988"/>
                  </a:cubicBezTo>
                  <a:cubicBezTo>
                    <a:pt x="2824" y="848"/>
                    <a:pt x="2661" y="808"/>
                    <a:pt x="2494" y="808"/>
                  </a:cubicBezTo>
                  <a:cubicBezTo>
                    <a:pt x="2272" y="808"/>
                    <a:pt x="2044" y="879"/>
                    <a:pt x="2044" y="879"/>
                  </a:cubicBezTo>
                  <a:cubicBezTo>
                    <a:pt x="2044" y="879"/>
                    <a:pt x="1333" y="617"/>
                    <a:pt x="1399" y="60"/>
                  </a:cubicBezTo>
                  <a:cubicBezTo>
                    <a:pt x="1385" y="19"/>
                    <a:pt x="1360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13;p79"/>
            <p:cNvSpPr/>
            <p:nvPr/>
          </p:nvSpPr>
          <p:spPr>
            <a:xfrm>
              <a:off x="2574469" y="4249710"/>
              <a:ext cx="56064" cy="127116"/>
            </a:xfrm>
            <a:custGeom>
              <a:avLst/>
              <a:gdLst/>
              <a:ahLst/>
              <a:cxnLst/>
              <a:rect l="l" t="t" r="r" b="b"/>
              <a:pathLst>
                <a:path w="591" h="1340" extrusionOk="0">
                  <a:moveTo>
                    <a:pt x="73" y="1"/>
                  </a:moveTo>
                  <a:cubicBezTo>
                    <a:pt x="35" y="1"/>
                    <a:pt x="1" y="65"/>
                    <a:pt x="44" y="100"/>
                  </a:cubicBezTo>
                  <a:cubicBezTo>
                    <a:pt x="383" y="394"/>
                    <a:pt x="481" y="865"/>
                    <a:pt x="274" y="1268"/>
                  </a:cubicBezTo>
                  <a:cubicBezTo>
                    <a:pt x="253" y="1311"/>
                    <a:pt x="287" y="1340"/>
                    <a:pt x="319" y="1340"/>
                  </a:cubicBezTo>
                  <a:cubicBezTo>
                    <a:pt x="337" y="1340"/>
                    <a:pt x="354" y="1331"/>
                    <a:pt x="362" y="1312"/>
                  </a:cubicBezTo>
                  <a:cubicBezTo>
                    <a:pt x="591" y="865"/>
                    <a:pt x="471" y="340"/>
                    <a:pt x="99" y="13"/>
                  </a:cubicBezTo>
                  <a:cubicBezTo>
                    <a:pt x="91" y="4"/>
                    <a:pt x="82" y="1"/>
                    <a:pt x="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14;p79"/>
            <p:cNvSpPr/>
            <p:nvPr/>
          </p:nvSpPr>
          <p:spPr>
            <a:xfrm>
              <a:off x="2493646" y="4312699"/>
              <a:ext cx="367972" cy="294738"/>
            </a:xfrm>
            <a:custGeom>
              <a:avLst/>
              <a:gdLst/>
              <a:ahLst/>
              <a:cxnLst/>
              <a:rect l="l" t="t" r="r" b="b"/>
              <a:pathLst>
                <a:path w="3879" h="3107" extrusionOk="0">
                  <a:moveTo>
                    <a:pt x="583" y="1"/>
                  </a:moveTo>
                  <a:cubicBezTo>
                    <a:pt x="377" y="1"/>
                    <a:pt x="241" y="124"/>
                    <a:pt x="241" y="124"/>
                  </a:cubicBezTo>
                  <a:cubicBezTo>
                    <a:pt x="99" y="233"/>
                    <a:pt x="34" y="364"/>
                    <a:pt x="1" y="473"/>
                  </a:cubicBezTo>
                  <a:lnTo>
                    <a:pt x="3617" y="3106"/>
                  </a:lnTo>
                  <a:cubicBezTo>
                    <a:pt x="3617" y="3106"/>
                    <a:pt x="3879" y="2833"/>
                    <a:pt x="3824" y="2680"/>
                  </a:cubicBezTo>
                  <a:cubicBezTo>
                    <a:pt x="3758" y="2538"/>
                    <a:pt x="3168" y="2429"/>
                    <a:pt x="3049" y="2363"/>
                  </a:cubicBezTo>
                  <a:cubicBezTo>
                    <a:pt x="2928" y="2298"/>
                    <a:pt x="3136" y="2177"/>
                    <a:pt x="2874" y="1926"/>
                  </a:cubicBezTo>
                  <a:cubicBezTo>
                    <a:pt x="2753" y="1795"/>
                    <a:pt x="1847" y="1555"/>
                    <a:pt x="1705" y="1424"/>
                  </a:cubicBezTo>
                  <a:cubicBezTo>
                    <a:pt x="1552" y="1293"/>
                    <a:pt x="1454" y="572"/>
                    <a:pt x="1017" y="189"/>
                  </a:cubicBezTo>
                  <a:cubicBezTo>
                    <a:pt x="856" y="45"/>
                    <a:pt x="707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15;p79"/>
            <p:cNvSpPr/>
            <p:nvPr/>
          </p:nvSpPr>
          <p:spPr>
            <a:xfrm>
              <a:off x="2714770" y="4369711"/>
              <a:ext cx="40696" cy="13281"/>
            </a:xfrm>
            <a:custGeom>
              <a:avLst/>
              <a:gdLst/>
              <a:ahLst/>
              <a:cxnLst/>
              <a:rect l="l" t="t" r="r" b="b"/>
              <a:pathLst>
                <a:path w="429" h="140" extrusionOk="0">
                  <a:moveTo>
                    <a:pt x="111" y="1"/>
                  </a:moveTo>
                  <a:cubicBezTo>
                    <a:pt x="91" y="1"/>
                    <a:pt x="71" y="2"/>
                    <a:pt x="51" y="3"/>
                  </a:cubicBezTo>
                  <a:cubicBezTo>
                    <a:pt x="0" y="14"/>
                    <a:pt x="6" y="92"/>
                    <a:pt x="53" y="92"/>
                  </a:cubicBezTo>
                  <a:cubicBezTo>
                    <a:pt x="56" y="92"/>
                    <a:pt x="59" y="91"/>
                    <a:pt x="62" y="91"/>
                  </a:cubicBezTo>
                  <a:cubicBezTo>
                    <a:pt x="81" y="89"/>
                    <a:pt x="100" y="88"/>
                    <a:pt x="118" y="88"/>
                  </a:cubicBezTo>
                  <a:cubicBezTo>
                    <a:pt x="205" y="88"/>
                    <a:pt x="284" y="108"/>
                    <a:pt x="357" y="134"/>
                  </a:cubicBezTo>
                  <a:cubicBezTo>
                    <a:pt x="364" y="138"/>
                    <a:pt x="370" y="139"/>
                    <a:pt x="377" y="139"/>
                  </a:cubicBezTo>
                  <a:cubicBezTo>
                    <a:pt x="409" y="139"/>
                    <a:pt x="428" y="97"/>
                    <a:pt x="400" y="69"/>
                  </a:cubicBezTo>
                  <a:cubicBezTo>
                    <a:pt x="390" y="69"/>
                    <a:pt x="390" y="58"/>
                    <a:pt x="390" y="58"/>
                  </a:cubicBezTo>
                  <a:cubicBezTo>
                    <a:pt x="308" y="22"/>
                    <a:pt x="211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16;p79"/>
            <p:cNvSpPr/>
            <p:nvPr/>
          </p:nvSpPr>
          <p:spPr>
            <a:xfrm>
              <a:off x="2721885" y="4385268"/>
              <a:ext cx="40981" cy="12996"/>
            </a:xfrm>
            <a:custGeom>
              <a:avLst/>
              <a:gdLst/>
              <a:ahLst/>
              <a:cxnLst/>
              <a:rect l="l" t="t" r="r" b="b"/>
              <a:pathLst>
                <a:path w="432" h="137" extrusionOk="0">
                  <a:moveTo>
                    <a:pt x="116" y="1"/>
                  </a:moveTo>
                  <a:cubicBezTo>
                    <a:pt x="95" y="1"/>
                    <a:pt x="74" y="2"/>
                    <a:pt x="53" y="4"/>
                  </a:cubicBezTo>
                  <a:cubicBezTo>
                    <a:pt x="1" y="13"/>
                    <a:pt x="8" y="92"/>
                    <a:pt x="55" y="92"/>
                  </a:cubicBezTo>
                  <a:cubicBezTo>
                    <a:pt x="57" y="92"/>
                    <a:pt x="60" y="92"/>
                    <a:pt x="63" y="91"/>
                  </a:cubicBezTo>
                  <a:cubicBezTo>
                    <a:pt x="83" y="89"/>
                    <a:pt x="103" y="88"/>
                    <a:pt x="122" y="88"/>
                  </a:cubicBezTo>
                  <a:cubicBezTo>
                    <a:pt x="208" y="88"/>
                    <a:pt x="287" y="107"/>
                    <a:pt x="359" y="135"/>
                  </a:cubicBezTo>
                  <a:cubicBezTo>
                    <a:pt x="363" y="136"/>
                    <a:pt x="368" y="136"/>
                    <a:pt x="372" y="136"/>
                  </a:cubicBezTo>
                  <a:cubicBezTo>
                    <a:pt x="408" y="136"/>
                    <a:pt x="431" y="98"/>
                    <a:pt x="402" y="69"/>
                  </a:cubicBezTo>
                  <a:lnTo>
                    <a:pt x="391" y="58"/>
                  </a:lnTo>
                  <a:cubicBezTo>
                    <a:pt x="310" y="22"/>
                    <a:pt x="214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17;p79"/>
            <p:cNvSpPr/>
            <p:nvPr/>
          </p:nvSpPr>
          <p:spPr>
            <a:xfrm>
              <a:off x="2733363" y="4403956"/>
              <a:ext cx="39937" cy="12901"/>
            </a:xfrm>
            <a:custGeom>
              <a:avLst/>
              <a:gdLst/>
              <a:ahLst/>
              <a:cxnLst/>
              <a:rect l="l" t="t" r="r" b="b"/>
              <a:pathLst>
                <a:path w="421" h="136" extrusionOk="0">
                  <a:moveTo>
                    <a:pt x="114" y="0"/>
                  </a:moveTo>
                  <a:cubicBezTo>
                    <a:pt x="94" y="0"/>
                    <a:pt x="73" y="1"/>
                    <a:pt x="52" y="3"/>
                  </a:cubicBezTo>
                  <a:cubicBezTo>
                    <a:pt x="0" y="13"/>
                    <a:pt x="7" y="91"/>
                    <a:pt x="54" y="91"/>
                  </a:cubicBezTo>
                  <a:cubicBezTo>
                    <a:pt x="57" y="91"/>
                    <a:pt x="60" y="91"/>
                    <a:pt x="63" y="91"/>
                  </a:cubicBezTo>
                  <a:cubicBezTo>
                    <a:pt x="86" y="88"/>
                    <a:pt x="110" y="86"/>
                    <a:pt x="133" y="86"/>
                  </a:cubicBezTo>
                  <a:cubicBezTo>
                    <a:pt x="207" y="86"/>
                    <a:pt x="280" y="101"/>
                    <a:pt x="347" y="134"/>
                  </a:cubicBezTo>
                  <a:cubicBezTo>
                    <a:pt x="351" y="135"/>
                    <a:pt x="356" y="136"/>
                    <a:pt x="360" y="136"/>
                  </a:cubicBezTo>
                  <a:cubicBezTo>
                    <a:pt x="397" y="136"/>
                    <a:pt x="421" y="98"/>
                    <a:pt x="401" y="69"/>
                  </a:cubicBezTo>
                  <a:lnTo>
                    <a:pt x="391" y="57"/>
                  </a:lnTo>
                  <a:cubicBezTo>
                    <a:pt x="301" y="21"/>
                    <a:pt x="21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18;p79"/>
            <p:cNvSpPr/>
            <p:nvPr/>
          </p:nvSpPr>
          <p:spPr>
            <a:xfrm>
              <a:off x="2749680" y="4421411"/>
              <a:ext cx="40981" cy="12427"/>
            </a:xfrm>
            <a:custGeom>
              <a:avLst/>
              <a:gdLst/>
              <a:ahLst/>
              <a:cxnLst/>
              <a:rect l="l" t="t" r="r" b="b"/>
              <a:pathLst>
                <a:path w="432" h="131" extrusionOk="0">
                  <a:moveTo>
                    <a:pt x="139" y="1"/>
                  </a:moveTo>
                  <a:cubicBezTo>
                    <a:pt x="111" y="1"/>
                    <a:pt x="83" y="2"/>
                    <a:pt x="54" y="4"/>
                  </a:cubicBezTo>
                  <a:cubicBezTo>
                    <a:pt x="0" y="4"/>
                    <a:pt x="11" y="92"/>
                    <a:pt x="66" y="92"/>
                  </a:cubicBezTo>
                  <a:cubicBezTo>
                    <a:pt x="93" y="89"/>
                    <a:pt x="119" y="88"/>
                    <a:pt x="145" y="88"/>
                  </a:cubicBezTo>
                  <a:cubicBezTo>
                    <a:pt x="223" y="88"/>
                    <a:pt x="294" y="100"/>
                    <a:pt x="360" y="125"/>
                  </a:cubicBezTo>
                  <a:cubicBezTo>
                    <a:pt x="367" y="129"/>
                    <a:pt x="374" y="130"/>
                    <a:pt x="380" y="130"/>
                  </a:cubicBezTo>
                  <a:cubicBezTo>
                    <a:pt x="413" y="130"/>
                    <a:pt x="432" y="88"/>
                    <a:pt x="404" y="70"/>
                  </a:cubicBezTo>
                  <a:lnTo>
                    <a:pt x="404" y="59"/>
                  </a:lnTo>
                  <a:cubicBezTo>
                    <a:pt x="404" y="59"/>
                    <a:pt x="393" y="59"/>
                    <a:pt x="393" y="48"/>
                  </a:cubicBezTo>
                  <a:cubicBezTo>
                    <a:pt x="318" y="15"/>
                    <a:pt x="23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19;p79"/>
            <p:cNvSpPr/>
            <p:nvPr/>
          </p:nvSpPr>
          <p:spPr>
            <a:xfrm>
              <a:off x="3138140" y="1925680"/>
              <a:ext cx="244650" cy="155574"/>
            </a:xfrm>
            <a:custGeom>
              <a:avLst/>
              <a:gdLst/>
              <a:ahLst/>
              <a:cxnLst/>
              <a:rect l="l" t="t" r="r" b="b"/>
              <a:pathLst>
                <a:path w="2579" h="1640" extrusionOk="0">
                  <a:moveTo>
                    <a:pt x="1879" y="1"/>
                  </a:moveTo>
                  <a:lnTo>
                    <a:pt x="1" y="787"/>
                  </a:lnTo>
                  <a:cubicBezTo>
                    <a:pt x="78" y="1344"/>
                    <a:pt x="689" y="1639"/>
                    <a:pt x="689" y="1639"/>
                  </a:cubicBezTo>
                  <a:cubicBezTo>
                    <a:pt x="1148" y="1421"/>
                    <a:pt x="1836" y="1191"/>
                    <a:pt x="2240" y="1071"/>
                  </a:cubicBezTo>
                  <a:cubicBezTo>
                    <a:pt x="2328" y="1049"/>
                    <a:pt x="2393" y="1028"/>
                    <a:pt x="2447" y="1006"/>
                  </a:cubicBezTo>
                  <a:lnTo>
                    <a:pt x="2579" y="973"/>
                  </a:lnTo>
                  <a:cubicBezTo>
                    <a:pt x="2426" y="787"/>
                    <a:pt x="1879" y="1"/>
                    <a:pt x="1879" y="1"/>
                  </a:cubicBezTo>
                  <a:close/>
                </a:path>
              </a:pathLst>
            </a:custGeom>
            <a:solidFill>
              <a:srgbClr val="87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20;p79"/>
            <p:cNvSpPr/>
            <p:nvPr/>
          </p:nvSpPr>
          <p:spPr>
            <a:xfrm>
              <a:off x="2225376" y="1978234"/>
              <a:ext cx="1014460" cy="958016"/>
            </a:xfrm>
            <a:custGeom>
              <a:avLst/>
              <a:gdLst/>
              <a:ahLst/>
              <a:cxnLst/>
              <a:rect l="l" t="t" r="r" b="b"/>
              <a:pathLst>
                <a:path w="10694" h="10099" extrusionOk="0">
                  <a:moveTo>
                    <a:pt x="8412" y="0"/>
                  </a:moveTo>
                  <a:cubicBezTo>
                    <a:pt x="7780" y="0"/>
                    <a:pt x="6995" y="112"/>
                    <a:pt x="6302" y="539"/>
                  </a:cubicBezTo>
                  <a:cubicBezTo>
                    <a:pt x="4860" y="1435"/>
                    <a:pt x="404" y="4504"/>
                    <a:pt x="0" y="9408"/>
                  </a:cubicBezTo>
                  <a:cubicBezTo>
                    <a:pt x="0" y="9408"/>
                    <a:pt x="1022" y="10098"/>
                    <a:pt x="2367" y="10098"/>
                  </a:cubicBezTo>
                  <a:cubicBezTo>
                    <a:pt x="2507" y="10098"/>
                    <a:pt x="2650" y="10091"/>
                    <a:pt x="2796" y="10074"/>
                  </a:cubicBezTo>
                  <a:cubicBezTo>
                    <a:pt x="4336" y="9900"/>
                    <a:pt x="4981" y="9419"/>
                    <a:pt x="5549" y="9353"/>
                  </a:cubicBezTo>
                  <a:cubicBezTo>
                    <a:pt x="6127" y="9277"/>
                    <a:pt x="5855" y="7933"/>
                    <a:pt x="5931" y="7562"/>
                  </a:cubicBezTo>
                  <a:lnTo>
                    <a:pt x="5931" y="7552"/>
                  </a:lnTo>
                  <a:cubicBezTo>
                    <a:pt x="5942" y="7518"/>
                    <a:pt x="5975" y="7464"/>
                    <a:pt x="6018" y="7409"/>
                  </a:cubicBezTo>
                  <a:cubicBezTo>
                    <a:pt x="6324" y="7005"/>
                    <a:pt x="7329" y="6120"/>
                    <a:pt x="7984" y="5564"/>
                  </a:cubicBezTo>
                  <a:lnTo>
                    <a:pt x="8115" y="5465"/>
                  </a:lnTo>
                  <a:cubicBezTo>
                    <a:pt x="8214" y="5377"/>
                    <a:pt x="8302" y="5301"/>
                    <a:pt x="8378" y="5246"/>
                  </a:cubicBezTo>
                  <a:cubicBezTo>
                    <a:pt x="8421" y="5203"/>
                    <a:pt x="8465" y="5170"/>
                    <a:pt x="8487" y="5149"/>
                  </a:cubicBezTo>
                  <a:cubicBezTo>
                    <a:pt x="8542" y="5105"/>
                    <a:pt x="8574" y="5072"/>
                    <a:pt x="8574" y="5072"/>
                  </a:cubicBezTo>
                  <a:cubicBezTo>
                    <a:pt x="8574" y="5072"/>
                    <a:pt x="10191" y="3455"/>
                    <a:pt x="10365" y="2549"/>
                  </a:cubicBezTo>
                  <a:cubicBezTo>
                    <a:pt x="10486" y="1948"/>
                    <a:pt x="10606" y="1435"/>
                    <a:pt x="10671" y="1161"/>
                  </a:cubicBezTo>
                  <a:cubicBezTo>
                    <a:pt x="10693" y="1042"/>
                    <a:pt x="10649" y="910"/>
                    <a:pt x="10552" y="834"/>
                  </a:cubicBezTo>
                  <a:lnTo>
                    <a:pt x="9612" y="135"/>
                  </a:lnTo>
                  <a:cubicBezTo>
                    <a:pt x="9612" y="135"/>
                    <a:pt x="9104" y="0"/>
                    <a:pt x="8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21;p79"/>
            <p:cNvSpPr/>
            <p:nvPr/>
          </p:nvSpPr>
          <p:spPr>
            <a:xfrm>
              <a:off x="2904020" y="2076606"/>
              <a:ext cx="402122" cy="494708"/>
            </a:xfrm>
            <a:custGeom>
              <a:avLst/>
              <a:gdLst/>
              <a:ahLst/>
              <a:cxnLst/>
              <a:rect l="l" t="t" r="r" b="b"/>
              <a:pathLst>
                <a:path w="4239" h="5215" extrusionOk="0">
                  <a:moveTo>
                    <a:pt x="1351" y="0"/>
                  </a:moveTo>
                  <a:cubicBezTo>
                    <a:pt x="817" y="0"/>
                    <a:pt x="263" y="205"/>
                    <a:pt x="109" y="813"/>
                  </a:cubicBezTo>
                  <a:cubicBezTo>
                    <a:pt x="44" y="1042"/>
                    <a:pt x="0" y="1151"/>
                    <a:pt x="12" y="1774"/>
                  </a:cubicBezTo>
                  <a:cubicBezTo>
                    <a:pt x="12" y="2473"/>
                    <a:pt x="689" y="4515"/>
                    <a:pt x="1519" y="5214"/>
                  </a:cubicBezTo>
                  <a:lnTo>
                    <a:pt x="4238" y="3085"/>
                  </a:lnTo>
                  <a:cubicBezTo>
                    <a:pt x="4238" y="3085"/>
                    <a:pt x="2983" y="769"/>
                    <a:pt x="2360" y="277"/>
                  </a:cubicBezTo>
                  <a:cubicBezTo>
                    <a:pt x="2168" y="124"/>
                    <a:pt x="1766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22;p79"/>
            <p:cNvSpPr/>
            <p:nvPr/>
          </p:nvSpPr>
          <p:spPr>
            <a:xfrm>
              <a:off x="3955758" y="2893939"/>
              <a:ext cx="130626" cy="71052"/>
            </a:xfrm>
            <a:custGeom>
              <a:avLst/>
              <a:gdLst/>
              <a:ahLst/>
              <a:cxnLst/>
              <a:rect l="l" t="t" r="r" b="b"/>
              <a:pathLst>
                <a:path w="1377" h="749" extrusionOk="0">
                  <a:moveTo>
                    <a:pt x="404" y="0"/>
                  </a:moveTo>
                  <a:cubicBezTo>
                    <a:pt x="178" y="0"/>
                    <a:pt x="0" y="50"/>
                    <a:pt x="0" y="50"/>
                  </a:cubicBezTo>
                  <a:lnTo>
                    <a:pt x="1234" y="749"/>
                  </a:lnTo>
                  <a:cubicBezTo>
                    <a:pt x="1377" y="433"/>
                    <a:pt x="1333" y="367"/>
                    <a:pt x="940" y="127"/>
                  </a:cubicBezTo>
                  <a:cubicBezTo>
                    <a:pt x="771" y="28"/>
                    <a:pt x="574" y="0"/>
                    <a:pt x="404" y="0"/>
                  </a:cubicBezTo>
                  <a:close/>
                </a:path>
              </a:pathLst>
            </a:custGeom>
            <a:solidFill>
              <a:srgbClr val="872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23;p79"/>
            <p:cNvSpPr/>
            <p:nvPr/>
          </p:nvSpPr>
          <p:spPr>
            <a:xfrm>
              <a:off x="3895615" y="2884074"/>
              <a:ext cx="215622" cy="170468"/>
            </a:xfrm>
            <a:custGeom>
              <a:avLst/>
              <a:gdLst/>
              <a:ahLst/>
              <a:cxnLst/>
              <a:rect l="l" t="t" r="r" b="b"/>
              <a:pathLst>
                <a:path w="2273" h="1797" extrusionOk="0">
                  <a:moveTo>
                    <a:pt x="230" y="1"/>
                  </a:moveTo>
                  <a:lnTo>
                    <a:pt x="11" y="591"/>
                  </a:lnTo>
                  <a:cubicBezTo>
                    <a:pt x="11" y="591"/>
                    <a:pt x="1" y="1115"/>
                    <a:pt x="164" y="1301"/>
                  </a:cubicBezTo>
                  <a:cubicBezTo>
                    <a:pt x="164" y="1301"/>
                    <a:pt x="557" y="1673"/>
                    <a:pt x="722" y="1770"/>
                  </a:cubicBezTo>
                  <a:cubicBezTo>
                    <a:pt x="752" y="1789"/>
                    <a:pt x="779" y="1796"/>
                    <a:pt x="803" y="1796"/>
                  </a:cubicBezTo>
                  <a:cubicBezTo>
                    <a:pt x="911" y="1796"/>
                    <a:pt x="962" y="1651"/>
                    <a:pt x="962" y="1651"/>
                  </a:cubicBezTo>
                  <a:cubicBezTo>
                    <a:pt x="962" y="1651"/>
                    <a:pt x="1082" y="1705"/>
                    <a:pt x="1224" y="1705"/>
                  </a:cubicBezTo>
                  <a:cubicBezTo>
                    <a:pt x="1355" y="1705"/>
                    <a:pt x="1355" y="1552"/>
                    <a:pt x="1355" y="1552"/>
                  </a:cubicBezTo>
                  <a:cubicBezTo>
                    <a:pt x="1355" y="1552"/>
                    <a:pt x="1552" y="1629"/>
                    <a:pt x="1671" y="1629"/>
                  </a:cubicBezTo>
                  <a:cubicBezTo>
                    <a:pt x="1792" y="1629"/>
                    <a:pt x="1715" y="1377"/>
                    <a:pt x="1715" y="1377"/>
                  </a:cubicBezTo>
                  <a:lnTo>
                    <a:pt x="1715" y="1377"/>
                  </a:lnTo>
                  <a:cubicBezTo>
                    <a:pt x="1715" y="1377"/>
                    <a:pt x="1781" y="1476"/>
                    <a:pt x="1989" y="1552"/>
                  </a:cubicBezTo>
                  <a:cubicBezTo>
                    <a:pt x="2054" y="1578"/>
                    <a:pt x="2108" y="1586"/>
                    <a:pt x="2150" y="1586"/>
                  </a:cubicBezTo>
                  <a:cubicBezTo>
                    <a:pt x="2234" y="1586"/>
                    <a:pt x="2273" y="1552"/>
                    <a:pt x="2273" y="1552"/>
                  </a:cubicBezTo>
                  <a:cubicBezTo>
                    <a:pt x="2273" y="1258"/>
                    <a:pt x="1814" y="482"/>
                    <a:pt x="1387" y="274"/>
                  </a:cubicBezTo>
                  <a:cubicBezTo>
                    <a:pt x="972" y="78"/>
                    <a:pt x="230" y="1"/>
                    <a:pt x="230" y="1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24;p79"/>
            <p:cNvSpPr/>
            <p:nvPr/>
          </p:nvSpPr>
          <p:spPr>
            <a:xfrm>
              <a:off x="3079136" y="2392023"/>
              <a:ext cx="838300" cy="572970"/>
            </a:xfrm>
            <a:custGeom>
              <a:avLst/>
              <a:gdLst/>
              <a:ahLst/>
              <a:cxnLst/>
              <a:rect l="l" t="t" r="r" b="b"/>
              <a:pathLst>
                <a:path w="8837" h="6040" extrusionOk="0">
                  <a:moveTo>
                    <a:pt x="2086" y="0"/>
                  </a:moveTo>
                  <a:lnTo>
                    <a:pt x="1" y="1639"/>
                  </a:lnTo>
                  <a:cubicBezTo>
                    <a:pt x="721" y="2501"/>
                    <a:pt x="1977" y="3615"/>
                    <a:pt x="2294" y="3855"/>
                  </a:cubicBezTo>
                  <a:cubicBezTo>
                    <a:pt x="3616" y="4872"/>
                    <a:pt x="6936" y="5734"/>
                    <a:pt x="8630" y="6040"/>
                  </a:cubicBezTo>
                  <a:lnTo>
                    <a:pt x="8837" y="5188"/>
                  </a:lnTo>
                  <a:cubicBezTo>
                    <a:pt x="8837" y="5188"/>
                    <a:pt x="4555" y="3015"/>
                    <a:pt x="4031" y="2643"/>
                  </a:cubicBezTo>
                  <a:cubicBezTo>
                    <a:pt x="3518" y="2272"/>
                    <a:pt x="2600" y="797"/>
                    <a:pt x="2086" y="0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25;p79"/>
            <p:cNvSpPr/>
            <p:nvPr/>
          </p:nvSpPr>
          <p:spPr>
            <a:xfrm>
              <a:off x="3469779" y="1706074"/>
              <a:ext cx="79874" cy="249773"/>
            </a:xfrm>
            <a:custGeom>
              <a:avLst/>
              <a:gdLst/>
              <a:ahLst/>
              <a:cxnLst/>
              <a:rect l="l" t="t" r="r" b="b"/>
              <a:pathLst>
                <a:path w="842" h="2633" extrusionOk="0">
                  <a:moveTo>
                    <a:pt x="558" y="0"/>
                  </a:moveTo>
                  <a:cubicBezTo>
                    <a:pt x="0" y="1125"/>
                    <a:pt x="99" y="2632"/>
                    <a:pt x="99" y="2632"/>
                  </a:cubicBezTo>
                  <a:cubicBezTo>
                    <a:pt x="99" y="2632"/>
                    <a:pt x="634" y="2086"/>
                    <a:pt x="732" y="1496"/>
                  </a:cubicBezTo>
                  <a:cubicBezTo>
                    <a:pt x="842" y="906"/>
                    <a:pt x="558" y="0"/>
                    <a:pt x="558" y="0"/>
                  </a:cubicBezTo>
                  <a:close/>
                </a:path>
              </a:pathLst>
            </a:custGeom>
            <a:solidFill>
              <a:srgbClr val="17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26;p79"/>
            <p:cNvSpPr/>
            <p:nvPr/>
          </p:nvSpPr>
          <p:spPr>
            <a:xfrm>
              <a:off x="3184813" y="1621267"/>
              <a:ext cx="344161" cy="456478"/>
            </a:xfrm>
            <a:custGeom>
              <a:avLst/>
              <a:gdLst/>
              <a:ahLst/>
              <a:cxnLst/>
              <a:rect l="l" t="t" r="r" b="b"/>
              <a:pathLst>
                <a:path w="3628" h="4812" extrusionOk="0">
                  <a:moveTo>
                    <a:pt x="1982" y="1"/>
                  </a:moveTo>
                  <a:cubicBezTo>
                    <a:pt x="996" y="1"/>
                    <a:pt x="318" y="741"/>
                    <a:pt x="503" y="1462"/>
                  </a:cubicBezTo>
                  <a:cubicBezTo>
                    <a:pt x="700" y="2237"/>
                    <a:pt x="1" y="3155"/>
                    <a:pt x="1" y="3155"/>
                  </a:cubicBezTo>
                  <a:cubicBezTo>
                    <a:pt x="85" y="3208"/>
                    <a:pt x="2146" y="4812"/>
                    <a:pt x="2521" y="4812"/>
                  </a:cubicBezTo>
                  <a:cubicBezTo>
                    <a:pt x="2536" y="4812"/>
                    <a:pt x="2547" y="4809"/>
                    <a:pt x="2557" y="4805"/>
                  </a:cubicBezTo>
                  <a:cubicBezTo>
                    <a:pt x="2644" y="4761"/>
                    <a:pt x="2753" y="4564"/>
                    <a:pt x="2873" y="4291"/>
                  </a:cubicBezTo>
                  <a:cubicBezTo>
                    <a:pt x="2928" y="4160"/>
                    <a:pt x="2982" y="4018"/>
                    <a:pt x="3037" y="3865"/>
                  </a:cubicBezTo>
                  <a:cubicBezTo>
                    <a:pt x="3288" y="3133"/>
                    <a:pt x="3518" y="2172"/>
                    <a:pt x="3562" y="1800"/>
                  </a:cubicBezTo>
                  <a:cubicBezTo>
                    <a:pt x="3627" y="1189"/>
                    <a:pt x="3234" y="96"/>
                    <a:pt x="2163" y="9"/>
                  </a:cubicBezTo>
                  <a:cubicBezTo>
                    <a:pt x="2102" y="3"/>
                    <a:pt x="2041" y="1"/>
                    <a:pt x="1982" y="1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27;p79"/>
            <p:cNvSpPr/>
            <p:nvPr/>
          </p:nvSpPr>
          <p:spPr>
            <a:xfrm>
              <a:off x="2509394" y="1600398"/>
              <a:ext cx="1020531" cy="658915"/>
            </a:xfrm>
            <a:custGeom>
              <a:avLst/>
              <a:gdLst/>
              <a:ahLst/>
              <a:cxnLst/>
              <a:rect l="l" t="t" r="r" b="b"/>
              <a:pathLst>
                <a:path w="10758" h="6946" extrusionOk="0">
                  <a:moveTo>
                    <a:pt x="8902" y="0"/>
                  </a:moveTo>
                  <a:cubicBezTo>
                    <a:pt x="8555" y="0"/>
                    <a:pt x="8206" y="94"/>
                    <a:pt x="7896" y="295"/>
                  </a:cubicBezTo>
                  <a:cubicBezTo>
                    <a:pt x="7776" y="371"/>
                    <a:pt x="7558" y="612"/>
                    <a:pt x="7448" y="710"/>
                  </a:cubicBezTo>
                  <a:cubicBezTo>
                    <a:pt x="7186" y="950"/>
                    <a:pt x="6837" y="1518"/>
                    <a:pt x="6007" y="1835"/>
                  </a:cubicBezTo>
                  <a:cubicBezTo>
                    <a:pt x="4597" y="2359"/>
                    <a:pt x="4128" y="2479"/>
                    <a:pt x="3745" y="3156"/>
                  </a:cubicBezTo>
                  <a:cubicBezTo>
                    <a:pt x="3363" y="3823"/>
                    <a:pt x="3265" y="4063"/>
                    <a:pt x="2205" y="4260"/>
                  </a:cubicBezTo>
                  <a:cubicBezTo>
                    <a:pt x="1145" y="4457"/>
                    <a:pt x="1288" y="5144"/>
                    <a:pt x="611" y="5690"/>
                  </a:cubicBezTo>
                  <a:cubicBezTo>
                    <a:pt x="0" y="6181"/>
                    <a:pt x="114" y="6945"/>
                    <a:pt x="841" y="6945"/>
                  </a:cubicBezTo>
                  <a:cubicBezTo>
                    <a:pt x="908" y="6945"/>
                    <a:pt x="981" y="6939"/>
                    <a:pt x="1058" y="6925"/>
                  </a:cubicBezTo>
                  <a:cubicBezTo>
                    <a:pt x="1920" y="6771"/>
                    <a:pt x="2156" y="5566"/>
                    <a:pt x="3060" y="5566"/>
                  </a:cubicBezTo>
                  <a:cubicBezTo>
                    <a:pt x="3118" y="5566"/>
                    <a:pt x="3179" y="5571"/>
                    <a:pt x="3243" y="5581"/>
                  </a:cubicBezTo>
                  <a:cubicBezTo>
                    <a:pt x="3333" y="5596"/>
                    <a:pt x="3417" y="5603"/>
                    <a:pt x="3495" y="5603"/>
                  </a:cubicBezTo>
                  <a:cubicBezTo>
                    <a:pt x="4316" y="5603"/>
                    <a:pt x="4471" y="4829"/>
                    <a:pt x="5100" y="4729"/>
                  </a:cubicBezTo>
                  <a:cubicBezTo>
                    <a:pt x="5225" y="4709"/>
                    <a:pt x="5352" y="4700"/>
                    <a:pt x="5478" y="4700"/>
                  </a:cubicBezTo>
                  <a:cubicBezTo>
                    <a:pt x="6450" y="4700"/>
                    <a:pt x="7395" y="5248"/>
                    <a:pt x="7579" y="5625"/>
                  </a:cubicBezTo>
                  <a:cubicBezTo>
                    <a:pt x="7596" y="5658"/>
                    <a:pt x="7614" y="5672"/>
                    <a:pt x="7635" y="5672"/>
                  </a:cubicBezTo>
                  <a:cubicBezTo>
                    <a:pt x="7750" y="5672"/>
                    <a:pt x="7924" y="5219"/>
                    <a:pt x="8082" y="5144"/>
                  </a:cubicBezTo>
                  <a:cubicBezTo>
                    <a:pt x="8912" y="4762"/>
                    <a:pt x="8857" y="4096"/>
                    <a:pt x="8704" y="3452"/>
                  </a:cubicBezTo>
                  <a:cubicBezTo>
                    <a:pt x="8617" y="3102"/>
                    <a:pt x="8650" y="2709"/>
                    <a:pt x="9218" y="2698"/>
                  </a:cubicBezTo>
                  <a:cubicBezTo>
                    <a:pt x="10255" y="2687"/>
                    <a:pt x="10725" y="1955"/>
                    <a:pt x="10747" y="1409"/>
                  </a:cubicBezTo>
                  <a:cubicBezTo>
                    <a:pt x="10758" y="1245"/>
                    <a:pt x="10660" y="1037"/>
                    <a:pt x="10507" y="830"/>
                  </a:cubicBezTo>
                  <a:cubicBezTo>
                    <a:pt x="10129" y="299"/>
                    <a:pt x="9519" y="0"/>
                    <a:pt x="8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28;p79"/>
            <p:cNvSpPr/>
            <p:nvPr/>
          </p:nvSpPr>
          <p:spPr>
            <a:xfrm>
              <a:off x="3285272" y="1798091"/>
              <a:ext cx="106910" cy="133946"/>
            </a:xfrm>
            <a:custGeom>
              <a:avLst/>
              <a:gdLst/>
              <a:ahLst/>
              <a:cxnLst/>
              <a:rect l="l" t="t" r="r" b="b"/>
              <a:pathLst>
                <a:path w="1127" h="1412" extrusionOk="0">
                  <a:moveTo>
                    <a:pt x="554" y="0"/>
                  </a:moveTo>
                  <a:cubicBezTo>
                    <a:pt x="284" y="0"/>
                    <a:pt x="156" y="246"/>
                    <a:pt x="88" y="526"/>
                  </a:cubicBezTo>
                  <a:cubicBezTo>
                    <a:pt x="1" y="843"/>
                    <a:pt x="56" y="1313"/>
                    <a:pt x="493" y="1400"/>
                  </a:cubicBezTo>
                  <a:cubicBezTo>
                    <a:pt x="532" y="1408"/>
                    <a:pt x="569" y="1411"/>
                    <a:pt x="604" y="1411"/>
                  </a:cubicBezTo>
                  <a:cubicBezTo>
                    <a:pt x="764" y="1411"/>
                    <a:pt x="882" y="1335"/>
                    <a:pt x="962" y="1237"/>
                  </a:cubicBezTo>
                  <a:cubicBezTo>
                    <a:pt x="1083" y="1084"/>
                    <a:pt x="1126" y="887"/>
                    <a:pt x="1083" y="690"/>
                  </a:cubicBezTo>
                  <a:cubicBezTo>
                    <a:pt x="1028" y="450"/>
                    <a:pt x="896" y="67"/>
                    <a:pt x="667" y="13"/>
                  </a:cubicBezTo>
                  <a:cubicBezTo>
                    <a:pt x="627" y="4"/>
                    <a:pt x="589" y="0"/>
                    <a:pt x="554" y="0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29;p79"/>
            <p:cNvSpPr/>
            <p:nvPr/>
          </p:nvSpPr>
          <p:spPr>
            <a:xfrm>
              <a:off x="3474996" y="1915340"/>
              <a:ext cx="24949" cy="65360"/>
            </a:xfrm>
            <a:custGeom>
              <a:avLst/>
              <a:gdLst/>
              <a:ahLst/>
              <a:cxnLst/>
              <a:rect l="l" t="t" r="r" b="b"/>
              <a:pathLst>
                <a:path w="263" h="689" extrusionOk="0">
                  <a:moveTo>
                    <a:pt x="207" y="1"/>
                  </a:moveTo>
                  <a:lnTo>
                    <a:pt x="0" y="688"/>
                  </a:lnTo>
                  <a:cubicBezTo>
                    <a:pt x="0" y="688"/>
                    <a:pt x="262" y="678"/>
                    <a:pt x="240" y="557"/>
                  </a:cubicBezTo>
                  <a:cubicBezTo>
                    <a:pt x="219" y="448"/>
                    <a:pt x="207" y="1"/>
                    <a:pt x="207" y="1"/>
                  </a:cubicBezTo>
                  <a:close/>
                </a:path>
              </a:pathLst>
            </a:custGeom>
            <a:solidFill>
              <a:srgbClr val="AE4C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30;p79"/>
            <p:cNvSpPr/>
            <p:nvPr/>
          </p:nvSpPr>
          <p:spPr>
            <a:xfrm>
              <a:off x="3325778" y="1743355"/>
              <a:ext cx="111938" cy="324619"/>
            </a:xfrm>
            <a:custGeom>
              <a:avLst/>
              <a:gdLst/>
              <a:ahLst/>
              <a:cxnLst/>
              <a:rect l="l" t="t" r="r" b="b"/>
              <a:pathLst>
                <a:path w="1180" h="3422" extrusionOk="0">
                  <a:moveTo>
                    <a:pt x="1006" y="1"/>
                  </a:moveTo>
                  <a:cubicBezTo>
                    <a:pt x="992" y="1"/>
                    <a:pt x="977" y="4"/>
                    <a:pt x="961" y="11"/>
                  </a:cubicBezTo>
                  <a:cubicBezTo>
                    <a:pt x="961" y="11"/>
                    <a:pt x="0" y="2436"/>
                    <a:pt x="491" y="3310"/>
                  </a:cubicBezTo>
                  <a:cubicBezTo>
                    <a:pt x="491" y="3310"/>
                    <a:pt x="538" y="3421"/>
                    <a:pt x="631" y="3421"/>
                  </a:cubicBezTo>
                  <a:cubicBezTo>
                    <a:pt x="639" y="3421"/>
                    <a:pt x="647" y="3420"/>
                    <a:pt x="656" y="3419"/>
                  </a:cubicBezTo>
                  <a:cubicBezTo>
                    <a:pt x="656" y="3419"/>
                    <a:pt x="98" y="2523"/>
                    <a:pt x="1180" y="142"/>
                  </a:cubicBezTo>
                  <a:cubicBezTo>
                    <a:pt x="1180" y="142"/>
                    <a:pt x="1105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31;p79"/>
            <p:cNvSpPr/>
            <p:nvPr/>
          </p:nvSpPr>
          <p:spPr>
            <a:xfrm>
              <a:off x="3191074" y="1589868"/>
              <a:ext cx="385521" cy="243417"/>
            </a:xfrm>
            <a:custGeom>
              <a:avLst/>
              <a:gdLst/>
              <a:ahLst/>
              <a:cxnLst/>
              <a:rect l="l" t="t" r="r" b="b"/>
              <a:pathLst>
                <a:path w="4064" h="2566" extrusionOk="0">
                  <a:moveTo>
                    <a:pt x="1528" y="0"/>
                  </a:moveTo>
                  <a:cubicBezTo>
                    <a:pt x="557" y="0"/>
                    <a:pt x="191" y="448"/>
                    <a:pt x="66" y="690"/>
                  </a:cubicBezTo>
                  <a:cubicBezTo>
                    <a:pt x="11" y="777"/>
                    <a:pt x="0" y="842"/>
                    <a:pt x="0" y="842"/>
                  </a:cubicBezTo>
                  <a:cubicBezTo>
                    <a:pt x="0" y="842"/>
                    <a:pt x="350" y="1356"/>
                    <a:pt x="1059" y="1476"/>
                  </a:cubicBezTo>
                  <a:cubicBezTo>
                    <a:pt x="1857" y="1629"/>
                    <a:pt x="2228" y="1760"/>
                    <a:pt x="2338" y="2012"/>
                  </a:cubicBezTo>
                  <a:cubicBezTo>
                    <a:pt x="2424" y="2242"/>
                    <a:pt x="3288" y="2566"/>
                    <a:pt x="3688" y="2566"/>
                  </a:cubicBezTo>
                  <a:cubicBezTo>
                    <a:pt x="3743" y="2566"/>
                    <a:pt x="3789" y="2560"/>
                    <a:pt x="3823" y="2546"/>
                  </a:cubicBezTo>
                  <a:cubicBezTo>
                    <a:pt x="3889" y="2514"/>
                    <a:pt x="3943" y="2437"/>
                    <a:pt x="3976" y="2350"/>
                  </a:cubicBezTo>
                  <a:cubicBezTo>
                    <a:pt x="4064" y="2121"/>
                    <a:pt x="4030" y="1782"/>
                    <a:pt x="4030" y="1782"/>
                  </a:cubicBezTo>
                  <a:cubicBezTo>
                    <a:pt x="4030" y="1782"/>
                    <a:pt x="3746" y="220"/>
                    <a:pt x="1933" y="24"/>
                  </a:cubicBezTo>
                  <a:cubicBezTo>
                    <a:pt x="1787" y="7"/>
                    <a:pt x="1653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32;p79"/>
            <p:cNvSpPr/>
            <p:nvPr/>
          </p:nvSpPr>
          <p:spPr>
            <a:xfrm>
              <a:off x="3191074" y="1655228"/>
              <a:ext cx="377268" cy="178057"/>
            </a:xfrm>
            <a:custGeom>
              <a:avLst/>
              <a:gdLst/>
              <a:ahLst/>
              <a:cxnLst/>
              <a:rect l="l" t="t" r="r" b="b"/>
              <a:pathLst>
                <a:path w="3977" h="1877" extrusionOk="0">
                  <a:moveTo>
                    <a:pt x="66" y="1"/>
                  </a:moveTo>
                  <a:cubicBezTo>
                    <a:pt x="11" y="88"/>
                    <a:pt x="0" y="153"/>
                    <a:pt x="0" y="153"/>
                  </a:cubicBezTo>
                  <a:cubicBezTo>
                    <a:pt x="0" y="153"/>
                    <a:pt x="350" y="667"/>
                    <a:pt x="1059" y="787"/>
                  </a:cubicBezTo>
                  <a:cubicBezTo>
                    <a:pt x="1857" y="940"/>
                    <a:pt x="2228" y="1071"/>
                    <a:pt x="2338" y="1323"/>
                  </a:cubicBezTo>
                  <a:cubicBezTo>
                    <a:pt x="2424" y="1553"/>
                    <a:pt x="3288" y="1877"/>
                    <a:pt x="3688" y="1877"/>
                  </a:cubicBezTo>
                  <a:cubicBezTo>
                    <a:pt x="3743" y="1877"/>
                    <a:pt x="3789" y="1871"/>
                    <a:pt x="3823" y="1857"/>
                  </a:cubicBezTo>
                  <a:cubicBezTo>
                    <a:pt x="3889" y="1825"/>
                    <a:pt x="3943" y="1748"/>
                    <a:pt x="3976" y="1661"/>
                  </a:cubicBezTo>
                  <a:lnTo>
                    <a:pt x="3976" y="1661"/>
                  </a:lnTo>
                  <a:cubicBezTo>
                    <a:pt x="3921" y="1694"/>
                    <a:pt x="3845" y="1704"/>
                    <a:pt x="3768" y="1704"/>
                  </a:cubicBezTo>
                  <a:cubicBezTo>
                    <a:pt x="3343" y="1694"/>
                    <a:pt x="2709" y="1366"/>
                    <a:pt x="2436" y="1039"/>
                  </a:cubicBezTo>
                  <a:cubicBezTo>
                    <a:pt x="2163" y="721"/>
                    <a:pt x="1605" y="733"/>
                    <a:pt x="983" y="558"/>
                  </a:cubicBezTo>
                  <a:cubicBezTo>
                    <a:pt x="481" y="427"/>
                    <a:pt x="164" y="12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33;p79"/>
            <p:cNvSpPr/>
            <p:nvPr/>
          </p:nvSpPr>
          <p:spPr>
            <a:xfrm>
              <a:off x="3271896" y="1652098"/>
              <a:ext cx="268935" cy="137361"/>
            </a:xfrm>
            <a:custGeom>
              <a:avLst/>
              <a:gdLst/>
              <a:ahLst/>
              <a:cxnLst/>
              <a:rect l="l" t="t" r="r" b="b"/>
              <a:pathLst>
                <a:path w="2835" h="1448" extrusionOk="0">
                  <a:moveTo>
                    <a:pt x="338" y="0"/>
                  </a:moveTo>
                  <a:cubicBezTo>
                    <a:pt x="213" y="0"/>
                    <a:pt x="105" y="6"/>
                    <a:pt x="22" y="12"/>
                  </a:cubicBezTo>
                  <a:cubicBezTo>
                    <a:pt x="0" y="12"/>
                    <a:pt x="0" y="55"/>
                    <a:pt x="22" y="55"/>
                  </a:cubicBezTo>
                  <a:cubicBezTo>
                    <a:pt x="360" y="99"/>
                    <a:pt x="1092" y="208"/>
                    <a:pt x="1584" y="449"/>
                  </a:cubicBezTo>
                  <a:cubicBezTo>
                    <a:pt x="2064" y="678"/>
                    <a:pt x="2567" y="1203"/>
                    <a:pt x="2796" y="1443"/>
                  </a:cubicBezTo>
                  <a:cubicBezTo>
                    <a:pt x="2799" y="1446"/>
                    <a:pt x="2804" y="1447"/>
                    <a:pt x="2808" y="1447"/>
                  </a:cubicBezTo>
                  <a:cubicBezTo>
                    <a:pt x="2821" y="1447"/>
                    <a:pt x="2834" y="1437"/>
                    <a:pt x="2818" y="1421"/>
                  </a:cubicBezTo>
                  <a:cubicBezTo>
                    <a:pt x="2644" y="1104"/>
                    <a:pt x="2163" y="394"/>
                    <a:pt x="1529" y="176"/>
                  </a:cubicBezTo>
                  <a:cubicBezTo>
                    <a:pt x="1097" y="35"/>
                    <a:pt x="660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34;p79"/>
            <p:cNvSpPr/>
            <p:nvPr/>
          </p:nvSpPr>
          <p:spPr>
            <a:xfrm>
              <a:off x="3312213" y="1610074"/>
              <a:ext cx="239243" cy="123890"/>
            </a:xfrm>
            <a:custGeom>
              <a:avLst/>
              <a:gdLst/>
              <a:ahLst/>
              <a:cxnLst/>
              <a:rect l="l" t="t" r="r" b="b"/>
              <a:pathLst>
                <a:path w="2522" h="1306" extrusionOk="0">
                  <a:moveTo>
                    <a:pt x="593" y="0"/>
                  </a:moveTo>
                  <a:cubicBezTo>
                    <a:pt x="345" y="0"/>
                    <a:pt x="145" y="34"/>
                    <a:pt x="23" y="61"/>
                  </a:cubicBezTo>
                  <a:cubicBezTo>
                    <a:pt x="1" y="61"/>
                    <a:pt x="1" y="95"/>
                    <a:pt x="23" y="95"/>
                  </a:cubicBezTo>
                  <a:cubicBezTo>
                    <a:pt x="307" y="105"/>
                    <a:pt x="962" y="160"/>
                    <a:pt x="1454" y="401"/>
                  </a:cubicBezTo>
                  <a:cubicBezTo>
                    <a:pt x="1935" y="629"/>
                    <a:pt x="2316" y="1078"/>
                    <a:pt x="2481" y="1296"/>
                  </a:cubicBezTo>
                  <a:cubicBezTo>
                    <a:pt x="2484" y="1303"/>
                    <a:pt x="2489" y="1305"/>
                    <a:pt x="2494" y="1305"/>
                  </a:cubicBezTo>
                  <a:cubicBezTo>
                    <a:pt x="2507" y="1305"/>
                    <a:pt x="2521" y="1290"/>
                    <a:pt x="2513" y="1274"/>
                  </a:cubicBezTo>
                  <a:cubicBezTo>
                    <a:pt x="2382" y="990"/>
                    <a:pt x="2044" y="345"/>
                    <a:pt x="1410" y="127"/>
                  </a:cubicBezTo>
                  <a:cubicBezTo>
                    <a:pt x="1111" y="31"/>
                    <a:pt x="830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084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72530B-97AB-D3E5-9BBB-50DCF400A7A4}"/>
              </a:ext>
            </a:extLst>
          </p:cNvPr>
          <p:cNvCxnSpPr>
            <a:cxnSpLocks/>
          </p:cNvCxnSpPr>
          <p:nvPr/>
        </p:nvCxnSpPr>
        <p:spPr>
          <a:xfrm>
            <a:off x="774700" y="4542600"/>
            <a:ext cx="7594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F526859-2FD6-9DDF-0170-59CF78ABA041}"/>
              </a:ext>
            </a:extLst>
          </p:cNvPr>
          <p:cNvGrpSpPr>
            <a:grpSpLocks/>
          </p:cNvGrpSpPr>
          <p:nvPr/>
        </p:nvGrpSpPr>
        <p:grpSpPr>
          <a:xfrm>
            <a:off x="447100" y="4470600"/>
            <a:ext cx="655200" cy="605665"/>
            <a:chOff x="447100" y="4164450"/>
            <a:chExt cx="655200" cy="60566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F2868383-7397-E29B-B526-8BB18EECC807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3C86234-49D7-1954-B8BC-FA1F21918A9F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Nov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2022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25EA1806-29DB-8EE3-A773-DB91602CC39D}"/>
              </a:ext>
            </a:extLst>
          </p:cNvPr>
          <p:cNvGrpSpPr>
            <a:grpSpLocks/>
          </p:cNvGrpSpPr>
          <p:nvPr/>
        </p:nvGrpSpPr>
        <p:grpSpPr>
          <a:xfrm>
            <a:off x="1710700" y="4470600"/>
            <a:ext cx="655200" cy="605665"/>
            <a:chOff x="447100" y="4164450"/>
            <a:chExt cx="655200" cy="60566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632D88CA-34E7-69C5-E787-C955B8CB2447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CFF92D0-FFDB-F17D-3545-19F65D02127B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Dec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2022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000D03A-6EDD-9F42-BC9F-B63443EB7F6D}"/>
              </a:ext>
            </a:extLst>
          </p:cNvPr>
          <p:cNvGrpSpPr>
            <a:grpSpLocks/>
          </p:cNvGrpSpPr>
          <p:nvPr/>
        </p:nvGrpSpPr>
        <p:grpSpPr>
          <a:xfrm>
            <a:off x="2974300" y="4470600"/>
            <a:ext cx="655200" cy="605665"/>
            <a:chOff x="447100" y="4164450"/>
            <a:chExt cx="655200" cy="60566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A96D2E2D-6961-B440-C776-90718020D334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790C157-98A2-7C49-6DC2-BDBB14B89548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Jan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2023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F679F768-4546-8521-38A4-9628F2F62C5E}"/>
              </a:ext>
            </a:extLst>
          </p:cNvPr>
          <p:cNvGrpSpPr>
            <a:grpSpLocks/>
          </p:cNvGrpSpPr>
          <p:nvPr/>
        </p:nvGrpSpPr>
        <p:grpSpPr>
          <a:xfrm>
            <a:off x="4237900" y="4470600"/>
            <a:ext cx="655200" cy="605665"/>
            <a:chOff x="447100" y="4164450"/>
            <a:chExt cx="655200" cy="60566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72ABDB96-AA57-5D34-BB7B-408EEF01A60B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1E8307D-E22D-8B76-B860-7DA9F8F0E1ED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Feb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2023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D35ED61-C163-5DB2-737F-F0C49778741F}"/>
              </a:ext>
            </a:extLst>
          </p:cNvPr>
          <p:cNvGrpSpPr>
            <a:grpSpLocks/>
          </p:cNvGrpSpPr>
          <p:nvPr/>
        </p:nvGrpSpPr>
        <p:grpSpPr>
          <a:xfrm>
            <a:off x="5501500" y="4470600"/>
            <a:ext cx="655200" cy="605665"/>
            <a:chOff x="447100" y="4164450"/>
            <a:chExt cx="655200" cy="60566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E681826-241B-BC45-BA1D-8912E1927190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600077E-3284-CEC1-20E2-9F5BA29A8584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Mar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2023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7F3384DB-2CDF-199F-F20B-1F3276A3F8A9}"/>
              </a:ext>
            </a:extLst>
          </p:cNvPr>
          <p:cNvGrpSpPr>
            <a:grpSpLocks/>
          </p:cNvGrpSpPr>
          <p:nvPr/>
        </p:nvGrpSpPr>
        <p:grpSpPr>
          <a:xfrm>
            <a:off x="6765100" y="4470600"/>
            <a:ext cx="655200" cy="605665"/>
            <a:chOff x="447100" y="4164450"/>
            <a:chExt cx="655200" cy="605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102B8FDC-9C95-53BE-D08B-B87970546EA6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652E5057-7C5F-5C5D-3C8C-6346221C5DDE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Apr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2023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5CB19C77-4315-1440-554B-382F4F38DC55}"/>
              </a:ext>
            </a:extLst>
          </p:cNvPr>
          <p:cNvGrpSpPr>
            <a:grpSpLocks/>
          </p:cNvGrpSpPr>
          <p:nvPr/>
        </p:nvGrpSpPr>
        <p:grpSpPr>
          <a:xfrm>
            <a:off x="8028700" y="4470600"/>
            <a:ext cx="655200" cy="605665"/>
            <a:chOff x="447100" y="4164450"/>
            <a:chExt cx="655200" cy="60566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000148B6-1DD3-C834-D5D7-DA48825E7D9C}"/>
                </a:ext>
              </a:extLst>
            </p:cNvPr>
            <p:cNvSpPr/>
            <p:nvPr/>
          </p:nvSpPr>
          <p:spPr>
            <a:xfrm>
              <a:off x="702700" y="416445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5A54EB3F-C759-731F-1AC6-81AACEC51DBB}"/>
                </a:ext>
              </a:extLst>
            </p:cNvPr>
            <p:cNvSpPr txBox="1"/>
            <p:nvPr/>
          </p:nvSpPr>
          <p:spPr>
            <a:xfrm>
              <a:off x="447100" y="4308450"/>
              <a:ext cx="65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May</a:t>
              </a:r>
            </a:p>
            <a:p>
              <a:pPr algn="ctr"/>
              <a:r>
                <a:rPr lang="en-US" altLang="ko-KR" sz="12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2023</a:t>
              </a:r>
              <a:endPara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31D0B082-B243-5406-B6F5-720A61A35850}"/>
              </a:ext>
            </a:extLst>
          </p:cNvPr>
          <p:cNvCxnSpPr>
            <a:cxnSpLocks/>
          </p:cNvCxnSpPr>
          <p:nvPr/>
        </p:nvCxnSpPr>
        <p:spPr>
          <a:xfrm>
            <a:off x="0" y="1063137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1" name="직선 연결선 3840">
            <a:extLst>
              <a:ext uri="{FF2B5EF4-FFF2-40B4-BE49-F238E27FC236}">
                <a16:creationId xmlns:a16="http://schemas.microsoft.com/office/drawing/2014/main" xmlns="" id="{55368338-449B-A3E9-3E08-D881621D5870}"/>
              </a:ext>
            </a:extLst>
          </p:cNvPr>
          <p:cNvCxnSpPr>
            <a:cxnSpLocks/>
          </p:cNvCxnSpPr>
          <p:nvPr/>
        </p:nvCxnSpPr>
        <p:spPr>
          <a:xfrm>
            <a:off x="0" y="167560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2" name="직선 연결선 3841">
            <a:extLst>
              <a:ext uri="{FF2B5EF4-FFF2-40B4-BE49-F238E27FC236}">
                <a16:creationId xmlns:a16="http://schemas.microsoft.com/office/drawing/2014/main" xmlns="" id="{1080176D-3DC1-D7E0-0595-BBF5F22473EF}"/>
              </a:ext>
            </a:extLst>
          </p:cNvPr>
          <p:cNvCxnSpPr>
            <a:cxnSpLocks/>
          </p:cNvCxnSpPr>
          <p:nvPr/>
        </p:nvCxnSpPr>
        <p:spPr>
          <a:xfrm>
            <a:off x="0" y="2288065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3" name="직선 연결선 3842">
            <a:extLst>
              <a:ext uri="{FF2B5EF4-FFF2-40B4-BE49-F238E27FC236}">
                <a16:creationId xmlns:a16="http://schemas.microsoft.com/office/drawing/2014/main" xmlns="" id="{CBF2653C-BC41-4EFC-CA31-F334F9EFEC52}"/>
              </a:ext>
            </a:extLst>
          </p:cNvPr>
          <p:cNvCxnSpPr>
            <a:cxnSpLocks/>
          </p:cNvCxnSpPr>
          <p:nvPr/>
        </p:nvCxnSpPr>
        <p:spPr>
          <a:xfrm>
            <a:off x="0" y="2900529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4" name="직선 연결선 3843">
            <a:extLst>
              <a:ext uri="{FF2B5EF4-FFF2-40B4-BE49-F238E27FC236}">
                <a16:creationId xmlns:a16="http://schemas.microsoft.com/office/drawing/2014/main" xmlns="" id="{1F33CA55-3091-6EE2-89D4-8757D6D87862}"/>
              </a:ext>
            </a:extLst>
          </p:cNvPr>
          <p:cNvCxnSpPr>
            <a:cxnSpLocks/>
          </p:cNvCxnSpPr>
          <p:nvPr/>
        </p:nvCxnSpPr>
        <p:spPr>
          <a:xfrm>
            <a:off x="0" y="4125456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8" name="그룹 3847">
            <a:extLst>
              <a:ext uri="{FF2B5EF4-FFF2-40B4-BE49-F238E27FC236}">
                <a16:creationId xmlns:a16="http://schemas.microsoft.com/office/drawing/2014/main" xmlns="" id="{9C37DDE3-4C3E-E983-3FC9-149F724EE6FD}"/>
              </a:ext>
            </a:extLst>
          </p:cNvPr>
          <p:cNvGrpSpPr/>
          <p:nvPr/>
        </p:nvGrpSpPr>
        <p:grpSpPr>
          <a:xfrm>
            <a:off x="594700" y="901137"/>
            <a:ext cx="1447460" cy="324000"/>
            <a:chOff x="617350" y="3406572"/>
            <a:chExt cx="144746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49" name="사각형: 둥근 모서리 3848">
              <a:extLst>
                <a:ext uri="{FF2B5EF4-FFF2-40B4-BE49-F238E27FC236}">
                  <a16:creationId xmlns:a16="http://schemas.microsoft.com/office/drawing/2014/main" xmlns="" id="{5E5C019A-F90C-2AD1-6754-A4CC7E1B63FF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주제 선정</a:t>
              </a:r>
            </a:p>
          </p:txBody>
        </p:sp>
        <p:sp>
          <p:nvSpPr>
            <p:cNvPr id="3850" name="타원 3849">
              <a:extLst>
                <a:ext uri="{FF2B5EF4-FFF2-40B4-BE49-F238E27FC236}">
                  <a16:creationId xmlns:a16="http://schemas.microsoft.com/office/drawing/2014/main" xmlns="" id="{8DE08F63-4CF5-1607-0364-2D147AD71592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1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851" name="그룹 3850">
            <a:extLst>
              <a:ext uri="{FF2B5EF4-FFF2-40B4-BE49-F238E27FC236}">
                <a16:creationId xmlns:a16="http://schemas.microsoft.com/office/drawing/2014/main" xmlns="" id="{EE50781F-9802-6A6A-8674-5ABB84FFB870}"/>
              </a:ext>
            </a:extLst>
          </p:cNvPr>
          <p:cNvGrpSpPr/>
          <p:nvPr/>
        </p:nvGrpSpPr>
        <p:grpSpPr>
          <a:xfrm>
            <a:off x="586000" y="1501486"/>
            <a:ext cx="1447460" cy="324000"/>
            <a:chOff x="617350" y="3406572"/>
            <a:chExt cx="144746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52" name="사각형: 둥근 모서리 3851">
              <a:extLst>
                <a:ext uri="{FF2B5EF4-FFF2-40B4-BE49-F238E27FC236}">
                  <a16:creationId xmlns:a16="http://schemas.microsoft.com/office/drawing/2014/main" xmlns="" id="{723F28E5-59A4-AE34-87CE-97D1879D0FE7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관련 연구 조사</a:t>
              </a:r>
            </a:p>
          </p:txBody>
        </p:sp>
        <p:sp>
          <p:nvSpPr>
            <p:cNvPr id="3853" name="타원 3852">
              <a:extLst>
                <a:ext uri="{FF2B5EF4-FFF2-40B4-BE49-F238E27FC236}">
                  <a16:creationId xmlns:a16="http://schemas.microsoft.com/office/drawing/2014/main" xmlns="" id="{19206480-F0AD-4AB7-77BD-A608510B5EA6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1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895" name="그룹 3894">
            <a:extLst>
              <a:ext uri="{FF2B5EF4-FFF2-40B4-BE49-F238E27FC236}">
                <a16:creationId xmlns:a16="http://schemas.microsoft.com/office/drawing/2014/main" xmlns="" id="{A4C732D2-A067-8A1C-8B88-E310BD866371}"/>
              </a:ext>
            </a:extLst>
          </p:cNvPr>
          <p:cNvGrpSpPr/>
          <p:nvPr/>
        </p:nvGrpSpPr>
        <p:grpSpPr>
          <a:xfrm>
            <a:off x="6765100" y="261093"/>
            <a:ext cx="2509417" cy="990240"/>
            <a:chOff x="6560419" y="-12580"/>
            <a:chExt cx="2509417" cy="990240"/>
          </a:xfrm>
        </p:grpSpPr>
        <p:sp>
          <p:nvSpPr>
            <p:cNvPr id="3864" name="사각형: 둥근 모서리 3863">
              <a:extLst>
                <a:ext uri="{FF2B5EF4-FFF2-40B4-BE49-F238E27FC236}">
                  <a16:creationId xmlns:a16="http://schemas.microsoft.com/office/drawing/2014/main" xmlns="" id="{EEEE7E81-734A-60A5-C34C-5D33156FB39A}"/>
                </a:ext>
              </a:extLst>
            </p:cNvPr>
            <p:cNvSpPr/>
            <p:nvPr/>
          </p:nvSpPr>
          <p:spPr>
            <a:xfrm>
              <a:off x="6560419" y="-12580"/>
              <a:ext cx="1868332" cy="9902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69" name="그룹 3868">
              <a:extLst>
                <a:ext uri="{FF2B5EF4-FFF2-40B4-BE49-F238E27FC236}">
                  <a16:creationId xmlns:a16="http://schemas.microsoft.com/office/drawing/2014/main" xmlns="" id="{A3984432-576B-7400-E5DB-519D7B7975AE}"/>
                </a:ext>
              </a:extLst>
            </p:cNvPr>
            <p:cNvGrpSpPr/>
            <p:nvPr/>
          </p:nvGrpSpPr>
          <p:grpSpPr>
            <a:xfrm>
              <a:off x="6678110" y="78000"/>
              <a:ext cx="2391726" cy="276999"/>
              <a:chOff x="6479933" y="680448"/>
              <a:chExt cx="2391726" cy="276999"/>
            </a:xfrm>
          </p:grpSpPr>
          <p:grpSp>
            <p:nvGrpSpPr>
              <p:cNvPr id="3865" name="그룹 3864">
                <a:extLst>
                  <a:ext uri="{FF2B5EF4-FFF2-40B4-BE49-F238E27FC236}">
                    <a16:creationId xmlns:a16="http://schemas.microsoft.com/office/drawing/2014/main" xmlns="" id="{E042A9AD-6F08-A9A5-6B9B-1BC7FAB9CE54}"/>
                  </a:ext>
                </a:extLst>
              </p:cNvPr>
              <p:cNvGrpSpPr/>
              <p:nvPr/>
            </p:nvGrpSpPr>
            <p:grpSpPr>
              <a:xfrm>
                <a:off x="6479933" y="716281"/>
                <a:ext cx="401011" cy="194132"/>
                <a:chOff x="617351" y="3453458"/>
                <a:chExt cx="569396" cy="277114"/>
              </a:xfrm>
            </p:grpSpPr>
            <p:sp>
              <p:nvSpPr>
                <p:cNvPr id="3866" name="사각형: 둥근 모서리 3865">
                  <a:extLst>
                    <a:ext uri="{FF2B5EF4-FFF2-40B4-BE49-F238E27FC236}">
                      <a16:creationId xmlns:a16="http://schemas.microsoft.com/office/drawing/2014/main" xmlns="" id="{E5A39CD8-BF42-C20A-461A-61CE852DA70B}"/>
                    </a:ext>
                  </a:extLst>
                </p:cNvPr>
                <p:cNvSpPr/>
                <p:nvPr/>
              </p:nvSpPr>
              <p:spPr>
                <a:xfrm>
                  <a:off x="760636" y="3488079"/>
                  <a:ext cx="426111" cy="211954"/>
                </a:xfrm>
                <a:prstGeom prst="roundRect">
                  <a:avLst/>
                </a:prstGeom>
                <a:solidFill>
                  <a:srgbClr val="FFD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3867" name="타원 3866">
                  <a:extLst>
                    <a:ext uri="{FF2B5EF4-FFF2-40B4-BE49-F238E27FC236}">
                      <a16:creationId xmlns:a16="http://schemas.microsoft.com/office/drawing/2014/main" xmlns="" id="{02CC4B83-AC60-C5CD-8EA2-422BF6F0DE48}"/>
                    </a:ext>
                  </a:extLst>
                </p:cNvPr>
                <p:cNvSpPr/>
                <p:nvPr/>
              </p:nvSpPr>
              <p:spPr>
                <a:xfrm>
                  <a:off x="617351" y="3453458"/>
                  <a:ext cx="286570" cy="277114"/>
                </a:xfrm>
                <a:prstGeom prst="ellipse">
                  <a:avLst/>
                </a:prstGeom>
                <a:solidFill>
                  <a:srgbClr val="D6A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2"/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endParaRPr>
                </a:p>
              </p:txBody>
            </p:sp>
          </p:grpSp>
          <p:sp>
            <p:nvSpPr>
              <p:cNvPr id="3868" name="TextBox 3867">
                <a:extLst>
                  <a:ext uri="{FF2B5EF4-FFF2-40B4-BE49-F238E27FC236}">
                    <a16:creationId xmlns:a16="http://schemas.microsoft.com/office/drawing/2014/main" xmlns="" id="{AB69C3B9-5E75-56A3-72B6-17E7445DC659}"/>
                  </a:ext>
                </a:extLst>
              </p:cNvPr>
              <p:cNvSpPr txBox="1"/>
              <p:nvPr/>
            </p:nvSpPr>
            <p:spPr>
              <a:xfrm>
                <a:off x="6836050" y="680448"/>
                <a:ext cx="20356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2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프로젝트 방향 설정</a:t>
                </a:r>
              </a:p>
            </p:txBody>
          </p:sp>
        </p:grpSp>
        <p:grpSp>
          <p:nvGrpSpPr>
            <p:cNvPr id="3870" name="그룹 3869">
              <a:extLst>
                <a:ext uri="{FF2B5EF4-FFF2-40B4-BE49-F238E27FC236}">
                  <a16:creationId xmlns:a16="http://schemas.microsoft.com/office/drawing/2014/main" xmlns="" id="{6AB5086F-42A5-D508-F229-51EC29EB1EA3}"/>
                </a:ext>
              </a:extLst>
            </p:cNvPr>
            <p:cNvGrpSpPr/>
            <p:nvPr/>
          </p:nvGrpSpPr>
          <p:grpSpPr>
            <a:xfrm>
              <a:off x="6678110" y="355697"/>
              <a:ext cx="2391726" cy="276999"/>
              <a:chOff x="6479933" y="680448"/>
              <a:chExt cx="2391726" cy="276999"/>
            </a:xfrm>
          </p:grpSpPr>
          <p:grpSp>
            <p:nvGrpSpPr>
              <p:cNvPr id="3871" name="그룹 3870">
                <a:extLst>
                  <a:ext uri="{FF2B5EF4-FFF2-40B4-BE49-F238E27FC236}">
                    <a16:creationId xmlns:a16="http://schemas.microsoft.com/office/drawing/2014/main" xmlns="" id="{CFE89DF7-B88F-4F32-A8BA-981A21C40D60}"/>
                  </a:ext>
                </a:extLst>
              </p:cNvPr>
              <p:cNvGrpSpPr/>
              <p:nvPr/>
            </p:nvGrpSpPr>
            <p:grpSpPr>
              <a:xfrm>
                <a:off x="6479933" y="716281"/>
                <a:ext cx="401011" cy="194132"/>
                <a:chOff x="617351" y="3453458"/>
                <a:chExt cx="569396" cy="277114"/>
              </a:xfrm>
            </p:grpSpPr>
            <p:sp>
              <p:nvSpPr>
                <p:cNvPr id="3873" name="사각형: 둥근 모서리 3872">
                  <a:extLst>
                    <a:ext uri="{FF2B5EF4-FFF2-40B4-BE49-F238E27FC236}">
                      <a16:creationId xmlns:a16="http://schemas.microsoft.com/office/drawing/2014/main" xmlns="" id="{DCE6687F-58B3-21A4-751D-2E843498A6B7}"/>
                    </a:ext>
                  </a:extLst>
                </p:cNvPr>
                <p:cNvSpPr/>
                <p:nvPr/>
              </p:nvSpPr>
              <p:spPr>
                <a:xfrm>
                  <a:off x="760636" y="3488079"/>
                  <a:ext cx="426111" cy="211954"/>
                </a:xfrm>
                <a:prstGeom prst="roundRect">
                  <a:avLst/>
                </a:prstGeom>
                <a:solidFill>
                  <a:srgbClr val="DAE9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3874" name="타원 3873">
                  <a:extLst>
                    <a:ext uri="{FF2B5EF4-FFF2-40B4-BE49-F238E27FC236}">
                      <a16:creationId xmlns:a16="http://schemas.microsoft.com/office/drawing/2014/main" xmlns="" id="{9E72F31B-3594-024D-C538-8C404F15BD9B}"/>
                    </a:ext>
                  </a:extLst>
                </p:cNvPr>
                <p:cNvSpPr/>
                <p:nvPr/>
              </p:nvSpPr>
              <p:spPr>
                <a:xfrm>
                  <a:off x="617351" y="3453458"/>
                  <a:ext cx="286570" cy="277114"/>
                </a:xfrm>
                <a:prstGeom prst="ellipse">
                  <a:avLst/>
                </a:prstGeom>
                <a:solidFill>
                  <a:srgbClr val="BBD6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2"/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endParaRPr>
                </a:p>
              </p:txBody>
            </p:sp>
          </p:grpSp>
          <p:sp>
            <p:nvSpPr>
              <p:cNvPr id="3872" name="TextBox 3871">
                <a:extLst>
                  <a:ext uri="{FF2B5EF4-FFF2-40B4-BE49-F238E27FC236}">
                    <a16:creationId xmlns:a16="http://schemas.microsoft.com/office/drawing/2014/main" xmlns="" id="{01EA4705-0E62-EC6D-84DD-41BBC7227BD6}"/>
                  </a:ext>
                </a:extLst>
              </p:cNvPr>
              <p:cNvSpPr txBox="1"/>
              <p:nvPr/>
            </p:nvSpPr>
            <p:spPr>
              <a:xfrm>
                <a:off x="6836050" y="680448"/>
                <a:ext cx="20356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2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설계 및 산출물 관리</a:t>
                </a:r>
              </a:p>
            </p:txBody>
          </p:sp>
        </p:grpSp>
        <p:grpSp>
          <p:nvGrpSpPr>
            <p:cNvPr id="3875" name="그룹 3874">
              <a:extLst>
                <a:ext uri="{FF2B5EF4-FFF2-40B4-BE49-F238E27FC236}">
                  <a16:creationId xmlns:a16="http://schemas.microsoft.com/office/drawing/2014/main" xmlns="" id="{F1E79EF6-8188-EADA-6267-91C36FAD09D7}"/>
                </a:ext>
              </a:extLst>
            </p:cNvPr>
            <p:cNvGrpSpPr/>
            <p:nvPr/>
          </p:nvGrpSpPr>
          <p:grpSpPr>
            <a:xfrm>
              <a:off x="6678110" y="633394"/>
              <a:ext cx="2391726" cy="276999"/>
              <a:chOff x="6479933" y="680448"/>
              <a:chExt cx="2391726" cy="276999"/>
            </a:xfrm>
          </p:grpSpPr>
          <p:grpSp>
            <p:nvGrpSpPr>
              <p:cNvPr id="3876" name="그룹 3875">
                <a:extLst>
                  <a:ext uri="{FF2B5EF4-FFF2-40B4-BE49-F238E27FC236}">
                    <a16:creationId xmlns:a16="http://schemas.microsoft.com/office/drawing/2014/main" xmlns="" id="{C9A49C35-5657-D628-79D6-60088CBD2C80}"/>
                  </a:ext>
                </a:extLst>
              </p:cNvPr>
              <p:cNvGrpSpPr/>
              <p:nvPr/>
            </p:nvGrpSpPr>
            <p:grpSpPr>
              <a:xfrm>
                <a:off x="6479933" y="716281"/>
                <a:ext cx="401011" cy="194132"/>
                <a:chOff x="617351" y="3453458"/>
                <a:chExt cx="569396" cy="277114"/>
              </a:xfrm>
            </p:grpSpPr>
            <p:sp>
              <p:nvSpPr>
                <p:cNvPr id="3878" name="사각형: 둥근 모서리 3877">
                  <a:extLst>
                    <a:ext uri="{FF2B5EF4-FFF2-40B4-BE49-F238E27FC236}">
                      <a16:creationId xmlns:a16="http://schemas.microsoft.com/office/drawing/2014/main" xmlns="" id="{4349A3DF-ADB1-3212-8D91-10C801A41630}"/>
                    </a:ext>
                  </a:extLst>
                </p:cNvPr>
                <p:cNvSpPr/>
                <p:nvPr/>
              </p:nvSpPr>
              <p:spPr>
                <a:xfrm>
                  <a:off x="760636" y="3488079"/>
                  <a:ext cx="426111" cy="211954"/>
                </a:xfrm>
                <a:prstGeom prst="roundRect">
                  <a:avLst/>
                </a:prstGeom>
                <a:solidFill>
                  <a:srgbClr val="B0D9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3879" name="타원 3878">
                  <a:extLst>
                    <a:ext uri="{FF2B5EF4-FFF2-40B4-BE49-F238E27FC236}">
                      <a16:creationId xmlns:a16="http://schemas.microsoft.com/office/drawing/2014/main" xmlns="" id="{707165A3-4040-722B-33F3-3E16570E01D0}"/>
                    </a:ext>
                  </a:extLst>
                </p:cNvPr>
                <p:cNvSpPr/>
                <p:nvPr/>
              </p:nvSpPr>
              <p:spPr>
                <a:xfrm>
                  <a:off x="617351" y="3453458"/>
                  <a:ext cx="286570" cy="277114"/>
                </a:xfrm>
                <a:prstGeom prst="ellipse">
                  <a:avLst/>
                </a:prstGeom>
                <a:solidFill>
                  <a:srgbClr val="6BB7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2"/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endParaRPr>
                </a:p>
              </p:txBody>
            </p:sp>
          </p:grpSp>
          <p:sp>
            <p:nvSpPr>
              <p:cNvPr id="3877" name="TextBox 3876">
                <a:extLst>
                  <a:ext uri="{FF2B5EF4-FFF2-40B4-BE49-F238E27FC236}">
                    <a16:creationId xmlns:a16="http://schemas.microsoft.com/office/drawing/2014/main" xmlns="" id="{140B4F2D-E019-5C78-68AE-367398C5B5CA}"/>
                  </a:ext>
                </a:extLst>
              </p:cNvPr>
              <p:cNvSpPr txBox="1"/>
              <p:nvPr/>
            </p:nvSpPr>
            <p:spPr>
              <a:xfrm>
                <a:off x="6836050" y="680448"/>
                <a:ext cx="20356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2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개발 일정</a:t>
                </a:r>
              </a:p>
            </p:txBody>
          </p:sp>
        </p:grpSp>
      </p:grpSp>
      <p:grpSp>
        <p:nvGrpSpPr>
          <p:cNvPr id="3899" name="그룹 3898">
            <a:extLst>
              <a:ext uri="{FF2B5EF4-FFF2-40B4-BE49-F238E27FC236}">
                <a16:creationId xmlns:a16="http://schemas.microsoft.com/office/drawing/2014/main" xmlns="" id="{573B9192-B2CD-78D6-895A-CDABEAA42886}"/>
              </a:ext>
            </a:extLst>
          </p:cNvPr>
          <p:cNvGrpSpPr/>
          <p:nvPr/>
        </p:nvGrpSpPr>
        <p:grpSpPr>
          <a:xfrm>
            <a:off x="1854969" y="3966121"/>
            <a:ext cx="1961960" cy="324000"/>
            <a:chOff x="617350" y="3406572"/>
            <a:chExt cx="196196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00" name="사각형: 둥근 모서리 3899">
              <a:extLst>
                <a:ext uri="{FF2B5EF4-FFF2-40B4-BE49-F238E27FC236}">
                  <a16:creationId xmlns:a16="http://schemas.microsoft.com/office/drawing/2014/main" xmlns="" id="{2D2B1929-F120-9668-FBD4-5B2753C82658}"/>
                </a:ext>
              </a:extLst>
            </p:cNvPr>
            <p:cNvSpPr/>
            <p:nvPr/>
          </p:nvSpPr>
          <p:spPr>
            <a:xfrm>
              <a:off x="774700" y="3422171"/>
              <a:ext cx="1804610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자세교정 알고리즘 개발</a:t>
              </a:r>
            </a:p>
          </p:txBody>
        </p:sp>
        <p:sp>
          <p:nvSpPr>
            <p:cNvPr id="3901" name="타원 3900">
              <a:extLst>
                <a:ext uri="{FF2B5EF4-FFF2-40B4-BE49-F238E27FC236}">
                  <a16:creationId xmlns:a16="http://schemas.microsoft.com/office/drawing/2014/main" xmlns="" id="{A4FF54D5-F3E4-76AC-D41C-85AA942E368D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2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02" name="그룹 3901">
            <a:extLst>
              <a:ext uri="{FF2B5EF4-FFF2-40B4-BE49-F238E27FC236}">
                <a16:creationId xmlns:a16="http://schemas.microsoft.com/office/drawing/2014/main" xmlns="" id="{919339D1-8C46-6947-C7D0-4F763DED4459}"/>
              </a:ext>
            </a:extLst>
          </p:cNvPr>
          <p:cNvGrpSpPr/>
          <p:nvPr/>
        </p:nvGrpSpPr>
        <p:grpSpPr>
          <a:xfrm>
            <a:off x="1854440" y="2734482"/>
            <a:ext cx="1447460" cy="324000"/>
            <a:chOff x="617350" y="3406572"/>
            <a:chExt cx="144746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03" name="사각형: 둥근 모서리 3902">
              <a:extLst>
                <a:ext uri="{FF2B5EF4-FFF2-40B4-BE49-F238E27FC236}">
                  <a16:creationId xmlns:a16="http://schemas.microsoft.com/office/drawing/2014/main" xmlns="" id="{3412F5ED-FEC1-4E9D-B2A2-582666F1F8FF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관련 기술 학습</a:t>
              </a:r>
            </a:p>
          </p:txBody>
        </p:sp>
        <p:sp>
          <p:nvSpPr>
            <p:cNvPr id="3904" name="타원 3903">
              <a:extLst>
                <a:ext uri="{FF2B5EF4-FFF2-40B4-BE49-F238E27FC236}">
                  <a16:creationId xmlns:a16="http://schemas.microsoft.com/office/drawing/2014/main" xmlns="" id="{E3CBEFF7-4A89-04D6-4778-7B13B274C3FD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1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05" name="그룹 3904">
            <a:extLst>
              <a:ext uri="{FF2B5EF4-FFF2-40B4-BE49-F238E27FC236}">
                <a16:creationId xmlns:a16="http://schemas.microsoft.com/office/drawing/2014/main" xmlns="" id="{53CDE867-2979-D682-10EC-BBBB4C8D0314}"/>
              </a:ext>
            </a:extLst>
          </p:cNvPr>
          <p:cNvGrpSpPr/>
          <p:nvPr/>
        </p:nvGrpSpPr>
        <p:grpSpPr>
          <a:xfrm>
            <a:off x="594700" y="2123401"/>
            <a:ext cx="1447460" cy="324000"/>
            <a:chOff x="617350" y="3406572"/>
            <a:chExt cx="144746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06" name="사각형: 둥근 모서리 3905">
              <a:extLst>
                <a:ext uri="{FF2B5EF4-FFF2-40B4-BE49-F238E27FC236}">
                  <a16:creationId xmlns:a16="http://schemas.microsoft.com/office/drawing/2014/main" xmlns="" id="{0F5CAFCD-1F57-AB04-97C6-DC6AC7935D49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유스케이스</a:t>
              </a:r>
            </a:p>
          </p:txBody>
        </p:sp>
        <p:sp>
          <p:nvSpPr>
            <p:cNvPr id="3907" name="타원 3906">
              <a:extLst>
                <a:ext uri="{FF2B5EF4-FFF2-40B4-BE49-F238E27FC236}">
                  <a16:creationId xmlns:a16="http://schemas.microsoft.com/office/drawing/2014/main" xmlns="" id="{F4ABDE6C-90AB-F07E-0F0F-23F238D25EF2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2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08" name="그룹 3907">
            <a:extLst>
              <a:ext uri="{FF2B5EF4-FFF2-40B4-BE49-F238E27FC236}">
                <a16:creationId xmlns:a16="http://schemas.microsoft.com/office/drawing/2014/main" xmlns="" id="{2813F0C1-D729-3BB1-CF69-837822A82964}"/>
              </a:ext>
            </a:extLst>
          </p:cNvPr>
          <p:cNvGrpSpPr/>
          <p:nvPr/>
        </p:nvGrpSpPr>
        <p:grpSpPr>
          <a:xfrm>
            <a:off x="1854440" y="901137"/>
            <a:ext cx="1447460" cy="324000"/>
            <a:chOff x="617350" y="3406572"/>
            <a:chExt cx="144746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09" name="사각형: 둥근 모서리 3908">
              <a:extLst>
                <a:ext uri="{FF2B5EF4-FFF2-40B4-BE49-F238E27FC236}">
                  <a16:creationId xmlns:a16="http://schemas.microsoft.com/office/drawing/2014/main" xmlns="" id="{CC673DC6-EC91-84AF-C7CC-F4FD0AFBFC2F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협업 규칙 설정</a:t>
              </a:r>
            </a:p>
          </p:txBody>
        </p:sp>
        <p:sp>
          <p:nvSpPr>
            <p:cNvPr id="3910" name="타원 3909">
              <a:extLst>
                <a:ext uri="{FF2B5EF4-FFF2-40B4-BE49-F238E27FC236}">
                  <a16:creationId xmlns:a16="http://schemas.microsoft.com/office/drawing/2014/main" xmlns="" id="{4436A9EC-5771-CDC1-AC6B-B9E230212057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2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17" name="그룹 3916">
            <a:extLst>
              <a:ext uri="{FF2B5EF4-FFF2-40B4-BE49-F238E27FC236}">
                <a16:creationId xmlns:a16="http://schemas.microsoft.com/office/drawing/2014/main" xmlns="" id="{9C24E525-4256-C688-EF55-744742D573FD}"/>
              </a:ext>
            </a:extLst>
          </p:cNvPr>
          <p:cNvGrpSpPr/>
          <p:nvPr/>
        </p:nvGrpSpPr>
        <p:grpSpPr>
          <a:xfrm>
            <a:off x="1854440" y="2120461"/>
            <a:ext cx="2383460" cy="324000"/>
            <a:chOff x="617350" y="3406572"/>
            <a:chExt cx="238346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18" name="사각형: 둥근 모서리 3917">
              <a:extLst>
                <a:ext uri="{FF2B5EF4-FFF2-40B4-BE49-F238E27FC236}">
                  <a16:creationId xmlns:a16="http://schemas.microsoft.com/office/drawing/2014/main" xmlns="" id="{A8813886-8631-C15B-670D-3991105EE33F}"/>
                </a:ext>
              </a:extLst>
            </p:cNvPr>
            <p:cNvSpPr/>
            <p:nvPr/>
          </p:nvSpPr>
          <p:spPr>
            <a:xfrm>
              <a:off x="774700" y="3422171"/>
              <a:ext cx="222611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데이터베이스 설계 및 구축</a:t>
              </a:r>
            </a:p>
          </p:txBody>
        </p:sp>
        <p:sp>
          <p:nvSpPr>
            <p:cNvPr id="3919" name="타원 3918">
              <a:extLst>
                <a:ext uri="{FF2B5EF4-FFF2-40B4-BE49-F238E27FC236}">
                  <a16:creationId xmlns:a16="http://schemas.microsoft.com/office/drawing/2014/main" xmlns="" id="{77AEB7D2-D710-BD87-C4D5-49B176872001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3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cxnSp>
        <p:nvCxnSpPr>
          <p:cNvPr id="3923" name="직선 연결선 3922">
            <a:extLst>
              <a:ext uri="{FF2B5EF4-FFF2-40B4-BE49-F238E27FC236}">
                <a16:creationId xmlns:a16="http://schemas.microsoft.com/office/drawing/2014/main" xmlns="" id="{F38C2633-0C5F-4446-8F64-49AD5D28B57C}"/>
              </a:ext>
            </a:extLst>
          </p:cNvPr>
          <p:cNvCxnSpPr>
            <a:cxnSpLocks/>
          </p:cNvCxnSpPr>
          <p:nvPr/>
        </p:nvCxnSpPr>
        <p:spPr>
          <a:xfrm>
            <a:off x="0" y="3512993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4" name="그룹 3913">
            <a:extLst>
              <a:ext uri="{FF2B5EF4-FFF2-40B4-BE49-F238E27FC236}">
                <a16:creationId xmlns:a16="http://schemas.microsoft.com/office/drawing/2014/main" xmlns="" id="{E7D4A389-7C77-3A8B-E222-54490ED302CA}"/>
              </a:ext>
            </a:extLst>
          </p:cNvPr>
          <p:cNvGrpSpPr/>
          <p:nvPr/>
        </p:nvGrpSpPr>
        <p:grpSpPr>
          <a:xfrm>
            <a:off x="4343129" y="2745592"/>
            <a:ext cx="1996710" cy="324000"/>
            <a:chOff x="617350" y="3406572"/>
            <a:chExt cx="199671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15" name="사각형: 둥근 모서리 3914">
              <a:extLst>
                <a:ext uri="{FF2B5EF4-FFF2-40B4-BE49-F238E27FC236}">
                  <a16:creationId xmlns:a16="http://schemas.microsoft.com/office/drawing/2014/main" xmlns="" id="{2963796F-B4FA-8766-6363-BE7E8778453F}"/>
                </a:ext>
              </a:extLst>
            </p:cNvPr>
            <p:cNvSpPr/>
            <p:nvPr/>
          </p:nvSpPr>
          <p:spPr>
            <a:xfrm>
              <a:off x="774699" y="3422171"/>
              <a:ext cx="1839361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3D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모델링 모듈 개발</a:t>
              </a:r>
            </a:p>
          </p:txBody>
        </p:sp>
        <p:sp>
          <p:nvSpPr>
            <p:cNvPr id="3916" name="타원 3915">
              <a:extLst>
                <a:ext uri="{FF2B5EF4-FFF2-40B4-BE49-F238E27FC236}">
                  <a16:creationId xmlns:a16="http://schemas.microsoft.com/office/drawing/2014/main" xmlns="" id="{F70E37C3-8AF3-041B-12AA-447D8120F780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4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11" name="그룹 3910">
            <a:extLst>
              <a:ext uri="{FF2B5EF4-FFF2-40B4-BE49-F238E27FC236}">
                <a16:creationId xmlns:a16="http://schemas.microsoft.com/office/drawing/2014/main" xmlns="" id="{9400C19B-22CD-CDC5-4B50-396586F25F25}"/>
              </a:ext>
            </a:extLst>
          </p:cNvPr>
          <p:cNvGrpSpPr/>
          <p:nvPr/>
        </p:nvGrpSpPr>
        <p:grpSpPr>
          <a:xfrm>
            <a:off x="3088139" y="3353658"/>
            <a:ext cx="1483861" cy="324000"/>
            <a:chOff x="617350" y="3406572"/>
            <a:chExt cx="1483861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12" name="사각형: 둥근 모서리 3911">
              <a:extLst>
                <a:ext uri="{FF2B5EF4-FFF2-40B4-BE49-F238E27FC236}">
                  <a16:creationId xmlns:a16="http://schemas.microsoft.com/office/drawing/2014/main" xmlns="" id="{7D13DFFB-606E-E670-01A1-CF3EAC6EFBA8}"/>
                </a:ext>
              </a:extLst>
            </p:cNvPr>
            <p:cNvSpPr/>
            <p:nvPr/>
          </p:nvSpPr>
          <p:spPr>
            <a:xfrm>
              <a:off x="774700" y="3422171"/>
              <a:ext cx="1326511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관절 인식 모듈</a:t>
              </a:r>
            </a:p>
          </p:txBody>
        </p:sp>
        <p:sp>
          <p:nvSpPr>
            <p:cNvPr id="3913" name="타원 3912">
              <a:extLst>
                <a:ext uri="{FF2B5EF4-FFF2-40B4-BE49-F238E27FC236}">
                  <a16:creationId xmlns:a16="http://schemas.microsoft.com/office/drawing/2014/main" xmlns="" id="{5A1B7AC1-EE42-CD22-7447-A7F2F5BF3625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3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30" name="그룹 3929">
            <a:extLst>
              <a:ext uri="{FF2B5EF4-FFF2-40B4-BE49-F238E27FC236}">
                <a16:creationId xmlns:a16="http://schemas.microsoft.com/office/drawing/2014/main" xmlns="" id="{9320AC4F-6C40-BA80-91CF-82088F7CD50F}"/>
              </a:ext>
            </a:extLst>
          </p:cNvPr>
          <p:cNvGrpSpPr/>
          <p:nvPr/>
        </p:nvGrpSpPr>
        <p:grpSpPr>
          <a:xfrm>
            <a:off x="5645240" y="3967885"/>
            <a:ext cx="1436190" cy="324000"/>
            <a:chOff x="617350" y="3406572"/>
            <a:chExt cx="143619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31" name="사각형: 둥근 모서리 3930">
              <a:extLst>
                <a:ext uri="{FF2B5EF4-FFF2-40B4-BE49-F238E27FC236}">
                  <a16:creationId xmlns:a16="http://schemas.microsoft.com/office/drawing/2014/main" xmlns="" id="{745B420A-E8DE-175D-E638-88AFFF4EDFE7}"/>
                </a:ext>
              </a:extLst>
            </p:cNvPr>
            <p:cNvSpPr/>
            <p:nvPr/>
          </p:nvSpPr>
          <p:spPr>
            <a:xfrm>
              <a:off x="774700" y="3422171"/>
              <a:ext cx="1278840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웹 앱 개발</a:t>
              </a:r>
            </a:p>
          </p:txBody>
        </p:sp>
        <p:sp>
          <p:nvSpPr>
            <p:cNvPr id="3932" name="타원 3931">
              <a:extLst>
                <a:ext uri="{FF2B5EF4-FFF2-40B4-BE49-F238E27FC236}">
                  <a16:creationId xmlns:a16="http://schemas.microsoft.com/office/drawing/2014/main" xmlns="" id="{828FF612-FFAB-52CA-3316-391A65B62C55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6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33" name="그룹 3932">
            <a:extLst>
              <a:ext uri="{FF2B5EF4-FFF2-40B4-BE49-F238E27FC236}">
                <a16:creationId xmlns:a16="http://schemas.microsoft.com/office/drawing/2014/main" xmlns="" id="{357C5871-07E0-0480-5E0B-CE60B90BCB3B}"/>
              </a:ext>
            </a:extLst>
          </p:cNvPr>
          <p:cNvGrpSpPr/>
          <p:nvPr/>
        </p:nvGrpSpPr>
        <p:grpSpPr>
          <a:xfrm>
            <a:off x="6924080" y="1501486"/>
            <a:ext cx="1447460" cy="324000"/>
            <a:chOff x="617350" y="3406572"/>
            <a:chExt cx="144746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34" name="사각형: 둥근 모서리 3933">
              <a:extLst>
                <a:ext uri="{FF2B5EF4-FFF2-40B4-BE49-F238E27FC236}">
                  <a16:creationId xmlns:a16="http://schemas.microsoft.com/office/drawing/2014/main" xmlns="" id="{DD7DF46F-4495-F572-DAED-1D9AB4222D61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논문 작성</a:t>
              </a:r>
            </a:p>
          </p:txBody>
        </p:sp>
        <p:sp>
          <p:nvSpPr>
            <p:cNvPr id="3935" name="타원 3934">
              <a:extLst>
                <a:ext uri="{FF2B5EF4-FFF2-40B4-BE49-F238E27FC236}">
                  <a16:creationId xmlns:a16="http://schemas.microsoft.com/office/drawing/2014/main" xmlns="" id="{354768E0-7116-08E8-8DB2-49819798FE44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7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36" name="그룹 3935">
            <a:extLst>
              <a:ext uri="{FF2B5EF4-FFF2-40B4-BE49-F238E27FC236}">
                <a16:creationId xmlns:a16="http://schemas.microsoft.com/office/drawing/2014/main" xmlns="" id="{F7225CF1-9961-BE2F-B6B9-2C6642A5A87D}"/>
              </a:ext>
            </a:extLst>
          </p:cNvPr>
          <p:cNvGrpSpPr/>
          <p:nvPr/>
        </p:nvGrpSpPr>
        <p:grpSpPr>
          <a:xfrm>
            <a:off x="3118040" y="1501486"/>
            <a:ext cx="2193100" cy="324000"/>
            <a:chOff x="617350" y="3406572"/>
            <a:chExt cx="219310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37" name="사각형: 둥근 모서리 3936">
              <a:extLst>
                <a:ext uri="{FF2B5EF4-FFF2-40B4-BE49-F238E27FC236}">
                  <a16:creationId xmlns:a16="http://schemas.microsoft.com/office/drawing/2014/main" xmlns="" id="{09398321-CEA4-562E-3861-BDE0823F5E9E}"/>
                </a:ext>
              </a:extLst>
            </p:cNvPr>
            <p:cNvSpPr/>
            <p:nvPr/>
          </p:nvSpPr>
          <p:spPr>
            <a:xfrm>
              <a:off x="774700" y="3422171"/>
              <a:ext cx="203575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클래스 다이어그램</a:t>
              </a:r>
            </a:p>
          </p:txBody>
        </p:sp>
        <p:sp>
          <p:nvSpPr>
            <p:cNvPr id="3938" name="타원 3937">
              <a:extLst>
                <a:ext uri="{FF2B5EF4-FFF2-40B4-BE49-F238E27FC236}">
                  <a16:creationId xmlns:a16="http://schemas.microsoft.com/office/drawing/2014/main" xmlns="" id="{964C0672-6828-FB75-21D3-4B42927E740D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4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39" name="그룹 3938">
            <a:extLst>
              <a:ext uri="{FF2B5EF4-FFF2-40B4-BE49-F238E27FC236}">
                <a16:creationId xmlns:a16="http://schemas.microsoft.com/office/drawing/2014/main" xmlns="" id="{FADC8098-2299-2CAD-BA44-54E5E0DB9CE3}"/>
              </a:ext>
            </a:extLst>
          </p:cNvPr>
          <p:cNvGrpSpPr/>
          <p:nvPr/>
        </p:nvGrpSpPr>
        <p:grpSpPr>
          <a:xfrm>
            <a:off x="5645240" y="3380620"/>
            <a:ext cx="2287180" cy="324000"/>
            <a:chOff x="617350" y="3406572"/>
            <a:chExt cx="2335305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40" name="사각형: 둥근 모서리 3939">
              <a:extLst>
                <a:ext uri="{FF2B5EF4-FFF2-40B4-BE49-F238E27FC236}">
                  <a16:creationId xmlns:a16="http://schemas.microsoft.com/office/drawing/2014/main" xmlns="" id="{5B855912-667B-D77A-134E-2C75620BD535}"/>
                </a:ext>
              </a:extLst>
            </p:cNvPr>
            <p:cNvSpPr/>
            <p:nvPr/>
          </p:nvSpPr>
          <p:spPr>
            <a:xfrm>
              <a:off x="774700" y="3422171"/>
              <a:ext cx="2177955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클라이언트 프로그램 개발</a:t>
              </a:r>
            </a:p>
          </p:txBody>
        </p:sp>
        <p:sp>
          <p:nvSpPr>
            <p:cNvPr id="3941" name="타원 3940">
              <a:extLst>
                <a:ext uri="{FF2B5EF4-FFF2-40B4-BE49-F238E27FC236}">
                  <a16:creationId xmlns:a16="http://schemas.microsoft.com/office/drawing/2014/main" xmlns="" id="{715F086F-64C3-B998-B5D7-22D489D29FDE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5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42" name="그룹 3941">
            <a:extLst>
              <a:ext uri="{FF2B5EF4-FFF2-40B4-BE49-F238E27FC236}">
                <a16:creationId xmlns:a16="http://schemas.microsoft.com/office/drawing/2014/main" xmlns="" id="{6F7F0EC9-C537-D6F8-BDBC-E6CA4153DC58}"/>
              </a:ext>
            </a:extLst>
          </p:cNvPr>
          <p:cNvGrpSpPr/>
          <p:nvPr/>
        </p:nvGrpSpPr>
        <p:grpSpPr>
          <a:xfrm>
            <a:off x="6925187" y="2745096"/>
            <a:ext cx="1447460" cy="324000"/>
            <a:chOff x="617350" y="3406572"/>
            <a:chExt cx="1447460" cy="3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43" name="사각형: 둥근 모서리 3942">
              <a:extLst>
                <a:ext uri="{FF2B5EF4-FFF2-40B4-BE49-F238E27FC236}">
                  <a16:creationId xmlns:a16="http://schemas.microsoft.com/office/drawing/2014/main" xmlns="" id="{295E2969-4335-8325-1893-C65C8A7C8E00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B0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서버 구축</a:t>
              </a:r>
            </a:p>
          </p:txBody>
        </p:sp>
        <p:sp>
          <p:nvSpPr>
            <p:cNvPr id="3944" name="타원 3943">
              <a:extLst>
                <a:ext uri="{FF2B5EF4-FFF2-40B4-BE49-F238E27FC236}">
                  <a16:creationId xmlns:a16="http://schemas.microsoft.com/office/drawing/2014/main" xmlns="" id="{3A46DA29-F82B-5D47-ACAA-804B3F1443D2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6B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7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45" name="그룹 3944">
            <a:extLst>
              <a:ext uri="{FF2B5EF4-FFF2-40B4-BE49-F238E27FC236}">
                <a16:creationId xmlns:a16="http://schemas.microsoft.com/office/drawing/2014/main" xmlns="" id="{A4B71A11-BCB8-7BC0-9621-A41E1C2475B2}"/>
              </a:ext>
            </a:extLst>
          </p:cNvPr>
          <p:cNvGrpSpPr/>
          <p:nvPr/>
        </p:nvGrpSpPr>
        <p:grpSpPr>
          <a:xfrm>
            <a:off x="6924080" y="2123400"/>
            <a:ext cx="1447460" cy="324000"/>
            <a:chOff x="617350" y="3406572"/>
            <a:chExt cx="1447460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46" name="사각형: 둥근 모서리 3945">
              <a:extLst>
                <a:ext uri="{FF2B5EF4-FFF2-40B4-BE49-F238E27FC236}">
                  <a16:creationId xmlns:a16="http://schemas.microsoft.com/office/drawing/2014/main" xmlns="" id="{F299D60C-29D1-4053-47EB-FD5E98E0E48F}"/>
                </a:ext>
              </a:extLst>
            </p:cNvPr>
            <p:cNvSpPr/>
            <p:nvPr/>
          </p:nvSpPr>
          <p:spPr>
            <a:xfrm>
              <a:off x="774700" y="3422171"/>
              <a:ext cx="1290110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테스트케이스</a:t>
              </a:r>
            </a:p>
          </p:txBody>
        </p:sp>
        <p:sp>
          <p:nvSpPr>
            <p:cNvPr id="3947" name="타원 3946">
              <a:extLst>
                <a:ext uri="{FF2B5EF4-FFF2-40B4-BE49-F238E27FC236}">
                  <a16:creationId xmlns:a16="http://schemas.microsoft.com/office/drawing/2014/main" xmlns="" id="{5B8D90A8-2049-B486-2336-7707C13F1FB0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6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51" name="그룹 3950">
            <a:extLst>
              <a:ext uri="{FF2B5EF4-FFF2-40B4-BE49-F238E27FC236}">
                <a16:creationId xmlns:a16="http://schemas.microsoft.com/office/drawing/2014/main" xmlns="" id="{9EF42671-3524-2E32-BDA2-2A68D56552F9}"/>
              </a:ext>
            </a:extLst>
          </p:cNvPr>
          <p:cNvGrpSpPr/>
          <p:nvPr/>
        </p:nvGrpSpPr>
        <p:grpSpPr>
          <a:xfrm>
            <a:off x="4381640" y="2143612"/>
            <a:ext cx="1580922" cy="324000"/>
            <a:chOff x="617350" y="3406572"/>
            <a:chExt cx="1580922" cy="324000"/>
          </a:xfrm>
          <a:solidFill>
            <a:srgbClr val="66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52" name="사각형: 둥근 모서리 3951">
              <a:extLst>
                <a:ext uri="{FF2B5EF4-FFF2-40B4-BE49-F238E27FC236}">
                  <a16:creationId xmlns:a16="http://schemas.microsoft.com/office/drawing/2014/main" xmlns="" id="{5C6B13CB-ABB3-F791-FF23-0378E78FD596}"/>
                </a:ext>
              </a:extLst>
            </p:cNvPr>
            <p:cNvSpPr/>
            <p:nvPr/>
          </p:nvSpPr>
          <p:spPr>
            <a:xfrm>
              <a:off x="774699" y="3422171"/>
              <a:ext cx="1423573" cy="295817"/>
            </a:xfrm>
            <a:prstGeom prst="roundRect">
              <a:avLst/>
            </a:prstGeom>
            <a:solidFill>
              <a:srgbClr val="DAE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상태 다이어그램</a:t>
              </a:r>
            </a:p>
          </p:txBody>
        </p:sp>
        <p:sp>
          <p:nvSpPr>
            <p:cNvPr id="3953" name="타원 3952">
              <a:extLst>
                <a:ext uri="{FF2B5EF4-FFF2-40B4-BE49-F238E27FC236}">
                  <a16:creationId xmlns:a16="http://schemas.microsoft.com/office/drawing/2014/main" xmlns="" id="{3E5FB336-B70B-2853-C6EB-40C9D75391D5}"/>
                </a:ext>
              </a:extLst>
            </p:cNvPr>
            <p:cNvSpPr/>
            <p:nvPr/>
          </p:nvSpPr>
          <p:spPr>
            <a:xfrm>
              <a:off x="617350" y="3406572"/>
              <a:ext cx="324000" cy="324000"/>
            </a:xfrm>
            <a:prstGeom prst="ellipse">
              <a:avLst/>
            </a:prstGeom>
            <a:solidFill>
              <a:srgbClr val="BBD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5</a:t>
              </a:r>
              <a:endParaRPr lang="ko-KR" altLang="en-US" dirty="0">
                <a:solidFill>
                  <a:schemeClr val="bg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3983" name="그룹 3982">
            <a:extLst>
              <a:ext uri="{FF2B5EF4-FFF2-40B4-BE49-F238E27FC236}">
                <a16:creationId xmlns:a16="http://schemas.microsoft.com/office/drawing/2014/main" xmlns="" id="{B151F551-BB28-2E50-E613-5A6C46A36E09}"/>
              </a:ext>
            </a:extLst>
          </p:cNvPr>
          <p:cNvGrpSpPr/>
          <p:nvPr/>
        </p:nvGrpSpPr>
        <p:grpSpPr>
          <a:xfrm>
            <a:off x="297804" y="169053"/>
            <a:ext cx="3461396" cy="614323"/>
            <a:chOff x="297804" y="169053"/>
            <a:chExt cx="3461396" cy="614323"/>
          </a:xfrm>
        </p:grpSpPr>
        <p:sp>
          <p:nvSpPr>
            <p:cNvPr id="3984" name="직사각형 3983">
              <a:extLst>
                <a:ext uri="{FF2B5EF4-FFF2-40B4-BE49-F238E27FC236}">
                  <a16:creationId xmlns:a16="http://schemas.microsoft.com/office/drawing/2014/main" xmlns="" id="{ECAF160A-C9F0-395A-7ACF-F546123BC0E8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5" name="TextBox 3984">
              <a:extLst>
                <a:ext uri="{FF2B5EF4-FFF2-40B4-BE49-F238E27FC236}">
                  <a16:creationId xmlns:a16="http://schemas.microsoft.com/office/drawing/2014/main" xmlns="" id="{BBED5BE8-6108-BDC9-AAE0-22831E4C188A}"/>
                </a:ext>
              </a:extLst>
            </p:cNvPr>
            <p:cNvSpPr txBox="1"/>
            <p:nvPr/>
          </p:nvSpPr>
          <p:spPr>
            <a:xfrm>
              <a:off x="412104" y="229378"/>
              <a:ext cx="334709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프로젝트 추진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13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82"/>
          <p:cNvSpPr txBox="1">
            <a:spLocks noGrp="1"/>
          </p:cNvSpPr>
          <p:nvPr>
            <p:ph type="title"/>
          </p:nvPr>
        </p:nvSpPr>
        <p:spPr>
          <a:xfrm>
            <a:off x="719998" y="246289"/>
            <a:ext cx="7704000" cy="52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Github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8872" y="743371"/>
            <a:ext cx="390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https://github.com/worrysjh/CapstoneDesign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7E8CC63-6131-4E1C-2F74-812CFA4DE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" t="5970" r="111" b="-277"/>
          <a:stretch/>
        </p:blipFill>
        <p:spPr>
          <a:xfrm>
            <a:off x="1438590" y="1070198"/>
            <a:ext cx="6266820" cy="3866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BE3C5C0-1FC1-3317-AB90-5C9801C108DD}"/>
              </a:ext>
            </a:extLst>
          </p:cNvPr>
          <p:cNvGrpSpPr/>
          <p:nvPr/>
        </p:nvGrpSpPr>
        <p:grpSpPr>
          <a:xfrm>
            <a:off x="297804" y="169053"/>
            <a:ext cx="2321068" cy="614323"/>
            <a:chOff x="297804" y="169053"/>
            <a:chExt cx="2321068" cy="6143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71ACC41-E330-CEAD-A7C7-7F99D1B97B61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8B738CE-C131-BCC1-CDA1-3D8C9EDCB703}"/>
                </a:ext>
              </a:extLst>
            </p:cNvPr>
            <p:cNvSpPr txBox="1"/>
            <p:nvPr/>
          </p:nvSpPr>
          <p:spPr>
            <a:xfrm>
              <a:off x="412104" y="229378"/>
              <a:ext cx="2206768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원격 저장소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9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84"/>
          <p:cNvSpPr txBox="1"/>
          <p:nvPr/>
        </p:nvSpPr>
        <p:spPr>
          <a:xfrm>
            <a:off x="1048350" y="902900"/>
            <a:ext cx="7047300" cy="39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보도자료</a:t>
            </a:r>
            <a:r>
              <a:rPr lang="en-US" altLang="ko-KR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</a:p>
          <a:p>
            <a:r>
              <a:rPr lang="ko-KR" altLang="en-US" sz="1100" b="1" dirty="0" err="1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충대신문방송사</a:t>
            </a:r>
            <a:r>
              <a:rPr lang="ko-KR" altLang="en-US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</a:t>
            </a:r>
            <a:r>
              <a:rPr lang="ko-KR" altLang="en-US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건강미 뽐내는 바디프로필</a:t>
            </a:r>
            <a:r>
              <a:rPr lang="en-US" altLang="ko-KR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MZ </a:t>
            </a:r>
            <a:r>
              <a:rPr lang="ko-KR" altLang="en-US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이목 끌지만 그 이면에는</a:t>
            </a:r>
            <a:r>
              <a:rPr lang="en-US" altLang="ko-KR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… / </a:t>
            </a:r>
            <a:r>
              <a:rPr lang="ko-KR" altLang="en-US" sz="1100" b="1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김도균 기자</a:t>
            </a:r>
            <a:endParaRPr lang="en-US" altLang="ko-KR" sz="11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0" lvl="0" indent="0"/>
            <a:r>
              <a:rPr lang="en-US" altLang="ko-KR" sz="11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hlinkClick r:id="rId3"/>
              </a:rPr>
              <a:t>http://press.cnu.ac.kr/news/articleView.html?idxno=15869</a:t>
            </a:r>
            <a:endParaRPr lang="en-US" altLang="ko-KR" sz="11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0" lvl="0" indent="0"/>
            <a:endParaRPr lang="en-US" altLang="ko-KR" sz="11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0" lvl="0" indent="0"/>
            <a:endParaRPr lang="en-US" altLang="ko-KR" sz="11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0" lvl="0" indent="0"/>
            <a:r>
              <a:rPr lang="en-US" altLang="ko-KR" sz="11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11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논문</a:t>
            </a:r>
            <a:r>
              <a:rPr lang="en-US" altLang="ko-KR" sz="11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</a:p>
          <a:p>
            <a:r>
              <a:rPr lang="en-US" altLang="ko-KR" sz="1100" dirty="0" err="1">
                <a:solidFill>
                  <a:schemeClr val="bg1"/>
                </a:solidFill>
              </a:rPr>
              <a:t>Hannan</a:t>
            </a:r>
            <a:r>
              <a:rPr lang="en-US" altLang="ko-KR" sz="1100" dirty="0">
                <a:solidFill>
                  <a:schemeClr val="bg1"/>
                </a:solidFill>
              </a:rPr>
              <a:t>, A.; </a:t>
            </a:r>
            <a:r>
              <a:rPr lang="en-US" altLang="ko-KR" sz="1100" dirty="0" err="1">
                <a:solidFill>
                  <a:schemeClr val="bg1"/>
                </a:solidFill>
              </a:rPr>
              <a:t>Shafiq</a:t>
            </a:r>
            <a:r>
              <a:rPr lang="en-US" altLang="ko-KR" sz="1100" dirty="0">
                <a:solidFill>
                  <a:schemeClr val="bg1"/>
                </a:solidFill>
              </a:rPr>
              <a:t>, M.Z.; </a:t>
            </a:r>
            <a:r>
              <a:rPr lang="en-US" altLang="ko-KR" sz="1100" dirty="0" err="1">
                <a:solidFill>
                  <a:schemeClr val="bg1"/>
                </a:solidFill>
              </a:rPr>
              <a:t>Hussain</a:t>
            </a:r>
            <a:r>
              <a:rPr lang="en-US" altLang="ko-KR" sz="1100" dirty="0">
                <a:solidFill>
                  <a:schemeClr val="bg1"/>
                </a:solidFill>
              </a:rPr>
              <a:t>, F.; </a:t>
            </a:r>
            <a:r>
              <a:rPr lang="en-US" altLang="ko-KR" sz="1100" dirty="0" err="1">
                <a:solidFill>
                  <a:schemeClr val="bg1"/>
                </a:solidFill>
              </a:rPr>
              <a:t>Pires</a:t>
            </a:r>
            <a:r>
              <a:rPr lang="en-US" altLang="ko-KR" sz="1100" dirty="0">
                <a:solidFill>
                  <a:schemeClr val="bg1"/>
                </a:solidFill>
              </a:rPr>
              <a:t>, I.M. A Portable Smart Fitness Suite for Real-Time Exercise Monitoring and Posture Correction. Sensors 2021, 21, 6692. </a:t>
            </a:r>
            <a:r>
              <a:rPr lang="en-US" altLang="ko-KR" sz="1100" dirty="0">
                <a:solidFill>
                  <a:schemeClr val="bg1"/>
                </a:solidFill>
                <a:hlinkClick r:id="rId4"/>
              </a:rPr>
              <a:t>https://doi.org/10.3390/s21196692</a:t>
            </a:r>
            <a:endParaRPr lang="en-US" altLang="ko-KR" sz="1100" dirty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err="1">
                <a:solidFill>
                  <a:schemeClr val="bg1"/>
                </a:solidFill>
              </a:rPr>
              <a:t>Penichet</a:t>
            </a:r>
            <a:r>
              <a:rPr lang="en-US" altLang="ko-KR" sz="1100" dirty="0">
                <a:solidFill>
                  <a:schemeClr val="bg1"/>
                </a:solidFill>
              </a:rPr>
              <a:t>, V.M.R., Lozano, M.D., </a:t>
            </a:r>
            <a:r>
              <a:rPr lang="en-US" altLang="ko-KR" sz="1100" dirty="0" err="1">
                <a:solidFill>
                  <a:schemeClr val="bg1"/>
                </a:solidFill>
              </a:rPr>
              <a:t>Garrido</a:t>
            </a:r>
            <a:r>
              <a:rPr lang="en-US" altLang="ko-KR" sz="1100" dirty="0">
                <a:solidFill>
                  <a:schemeClr val="bg1"/>
                </a:solidFill>
              </a:rPr>
              <a:t>, J.E. et al. Designing postures for rehabilitation therapies in a multimodal system based on a 3D virtual environment and movement-based interaction. </a:t>
            </a:r>
            <a:r>
              <a:rPr lang="en-US" altLang="ko-KR" sz="1100" dirty="0" err="1">
                <a:solidFill>
                  <a:schemeClr val="bg1"/>
                </a:solidFill>
              </a:rPr>
              <a:t>Multimed</a:t>
            </a:r>
            <a:r>
              <a:rPr lang="en-US" altLang="ko-KR" sz="1100" dirty="0">
                <a:solidFill>
                  <a:schemeClr val="bg1"/>
                </a:solidFill>
              </a:rPr>
              <a:t> Tools </a:t>
            </a:r>
            <a:r>
              <a:rPr lang="en-US" altLang="ko-KR" sz="1100" dirty="0" err="1">
                <a:solidFill>
                  <a:schemeClr val="bg1"/>
                </a:solidFill>
              </a:rPr>
              <a:t>Appl</a:t>
            </a:r>
            <a:r>
              <a:rPr lang="en-US" altLang="ko-KR" sz="1100" dirty="0">
                <a:solidFill>
                  <a:schemeClr val="bg1"/>
                </a:solidFill>
              </a:rPr>
              <a:t> 81, 44445–44466 (2022).</a:t>
            </a:r>
            <a:endParaRPr lang="ko-KR" altLang="ko-KR" sz="1100" dirty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ko-KR" sz="1100" dirty="0" err="1">
                <a:solidFill>
                  <a:schemeClr val="bg1"/>
                </a:solidFill>
              </a:rPr>
              <a:t>국중진</a:t>
            </a:r>
            <a:r>
              <a:rPr lang="en-US" altLang="ko-KR" sz="1100" dirty="0">
                <a:solidFill>
                  <a:schemeClr val="bg1"/>
                </a:solidFill>
              </a:rPr>
              <a:t> and </a:t>
            </a:r>
            <a:r>
              <a:rPr lang="ko-KR" altLang="ko-KR" sz="1100" dirty="0">
                <a:solidFill>
                  <a:schemeClr val="bg1"/>
                </a:solidFill>
              </a:rPr>
              <a:t>정성오</a:t>
            </a:r>
            <a:r>
              <a:rPr lang="en-US" altLang="ko-KR" sz="1100" dirty="0">
                <a:solidFill>
                  <a:schemeClr val="bg1"/>
                </a:solidFill>
              </a:rPr>
              <a:t>. (2022). </a:t>
            </a:r>
            <a:r>
              <a:rPr lang="en-US" altLang="ko-KR" sz="1100" dirty="0" err="1">
                <a:solidFill>
                  <a:schemeClr val="bg1"/>
                </a:solidFill>
              </a:rPr>
              <a:t>MediaPipe</a:t>
            </a:r>
            <a:r>
              <a:rPr lang="ko-KR" altLang="ko-KR" sz="1100" dirty="0">
                <a:solidFill>
                  <a:schemeClr val="bg1"/>
                </a:solidFill>
              </a:rPr>
              <a:t>를 이용한 목재 제조업 작업자의 </a:t>
            </a:r>
            <a:r>
              <a:rPr lang="ko-KR" altLang="ko-KR" sz="1100" dirty="0" err="1">
                <a:solidFill>
                  <a:schemeClr val="bg1"/>
                </a:solidFill>
              </a:rPr>
              <a:t>근골격계</a:t>
            </a:r>
            <a:r>
              <a:rPr lang="ko-KR" altLang="ko-KR" sz="1100" dirty="0">
                <a:solidFill>
                  <a:schemeClr val="bg1"/>
                </a:solidFill>
              </a:rPr>
              <a:t> 유해요인 평가 방법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  <a:r>
              <a:rPr lang="ko-KR" altLang="ko-KR" sz="1100" dirty="0">
                <a:solidFill>
                  <a:schemeClr val="bg1"/>
                </a:solidFill>
              </a:rPr>
              <a:t>반도체디스플레이기술학회지</a:t>
            </a:r>
            <a:r>
              <a:rPr lang="en-US" altLang="ko-KR" sz="1100" dirty="0">
                <a:solidFill>
                  <a:schemeClr val="bg1"/>
                </a:solidFill>
              </a:rPr>
              <a:t>, 21(2), 117-122.</a:t>
            </a:r>
            <a:endParaRPr lang="ko-KR" altLang="ko-KR" sz="1100" dirty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ko-KR" sz="1100" dirty="0">
                <a:solidFill>
                  <a:schemeClr val="bg1"/>
                </a:solidFill>
              </a:rPr>
              <a:t>이철민</a:t>
            </a:r>
            <a:r>
              <a:rPr lang="en-US" altLang="ko-KR" sz="1100" dirty="0">
                <a:solidFill>
                  <a:schemeClr val="bg1"/>
                </a:solidFill>
              </a:rPr>
              <a:t>   </a:t>
            </a:r>
            <a:r>
              <a:rPr lang="ko-KR" altLang="ko-KR" sz="1100" dirty="0">
                <a:solidFill>
                  <a:schemeClr val="bg1"/>
                </a:solidFill>
              </a:rPr>
              <a:t>이동명</a:t>
            </a:r>
            <a:r>
              <a:rPr lang="en-US" altLang="ko-KR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</a:rPr>
              <a:t>Cheol</a:t>
            </a:r>
            <a:r>
              <a:rPr lang="en-US" altLang="ko-KR" sz="1100" dirty="0">
                <a:solidFill>
                  <a:schemeClr val="bg1"/>
                </a:solidFill>
              </a:rPr>
              <a:t> Min Lee   Dong </a:t>
            </a:r>
            <a:r>
              <a:rPr lang="en-US" altLang="ko-KR" sz="1100" dirty="0" err="1">
                <a:solidFill>
                  <a:schemeClr val="bg1"/>
                </a:solidFill>
              </a:rPr>
              <a:t>Myung</a:t>
            </a:r>
            <a:r>
              <a:rPr lang="en-US" altLang="ko-KR" sz="1100" dirty="0">
                <a:solidFill>
                  <a:schemeClr val="bg1"/>
                </a:solidFill>
              </a:rPr>
              <a:t> Lee, Pose Estimation</a:t>
            </a:r>
            <a:r>
              <a:rPr lang="ko-KR" altLang="ko-KR" sz="1100" dirty="0">
                <a:solidFill>
                  <a:schemeClr val="bg1"/>
                </a:solidFill>
              </a:rPr>
              <a:t>을 이용한 턱걸이 자세교정 시스템 설계 및 구현</a:t>
            </a:r>
            <a:r>
              <a:rPr lang="en-US" altLang="ko-KR" sz="1100" dirty="0">
                <a:solidFill>
                  <a:schemeClr val="bg1"/>
                </a:solidFill>
              </a:rPr>
              <a:t>,  VOL 76 NO. 01 PP. 0237 ~ 0238 (2021. 11)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ko-KR" sz="1100" dirty="0">
                <a:solidFill>
                  <a:schemeClr val="bg1"/>
                </a:solidFill>
              </a:rPr>
              <a:t>정다운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ko-KR" sz="1100" dirty="0" err="1">
                <a:solidFill>
                  <a:schemeClr val="bg1"/>
                </a:solidFill>
              </a:rPr>
              <a:t>서융호</a:t>
            </a:r>
            <a:r>
              <a:rPr lang="en-US" altLang="ko-KR" sz="1100" dirty="0">
                <a:solidFill>
                  <a:schemeClr val="bg1"/>
                </a:solidFill>
              </a:rPr>
              <a:t> and </a:t>
            </a:r>
            <a:r>
              <a:rPr lang="ko-KR" altLang="ko-KR" sz="1100" dirty="0">
                <a:solidFill>
                  <a:schemeClr val="bg1"/>
                </a:solidFill>
              </a:rPr>
              <a:t>최종수</a:t>
            </a:r>
            <a:r>
              <a:rPr lang="en-US" altLang="ko-KR" sz="1100" dirty="0">
                <a:solidFill>
                  <a:schemeClr val="bg1"/>
                </a:solidFill>
              </a:rPr>
              <a:t>. (2007). </a:t>
            </a:r>
            <a:r>
              <a:rPr lang="ko-KR" altLang="ko-KR" sz="1100" dirty="0">
                <a:solidFill>
                  <a:schemeClr val="bg1"/>
                </a:solidFill>
              </a:rPr>
              <a:t>발의 움직임 추적에 의한</a:t>
            </a:r>
            <a:r>
              <a:rPr lang="en-US" altLang="ko-KR" sz="1100" dirty="0">
                <a:solidFill>
                  <a:schemeClr val="bg1"/>
                </a:solidFill>
              </a:rPr>
              <a:t> 3</a:t>
            </a:r>
            <a:r>
              <a:rPr lang="ko-KR" altLang="ko-KR" sz="1100" dirty="0">
                <a:solidFill>
                  <a:schemeClr val="bg1"/>
                </a:solidFill>
              </a:rPr>
              <a:t>차원 신발모델 정합 시스템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  <a:r>
              <a:rPr lang="ko-KR" altLang="ko-KR" sz="1100" dirty="0" err="1">
                <a:solidFill>
                  <a:schemeClr val="bg1"/>
                </a:solidFill>
              </a:rPr>
              <a:t>전자공학회논문지</a:t>
            </a:r>
            <a:r>
              <a:rPr lang="en-US" altLang="ko-KR" sz="1100" dirty="0">
                <a:solidFill>
                  <a:schemeClr val="bg1"/>
                </a:solidFill>
              </a:rPr>
              <a:t> - SP, 44(6), 24-34.</a:t>
            </a:r>
            <a:endParaRPr lang="ko-KR" altLang="ko-KR" sz="1100" dirty="0">
              <a:solidFill>
                <a:schemeClr val="bg1"/>
              </a:solidFill>
            </a:endParaRPr>
          </a:p>
        </p:txBody>
      </p:sp>
      <p:sp>
        <p:nvSpPr>
          <p:cNvPr id="3901" name="Google Shape;3901;p84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FFFF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참고 자료</a:t>
            </a:r>
            <a:endParaRPr sz="2400" dirty="0">
              <a:solidFill>
                <a:srgbClr val="FFFFFF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84"/>
          <p:cNvSpPr txBox="1"/>
          <p:nvPr/>
        </p:nvSpPr>
        <p:spPr>
          <a:xfrm>
            <a:off x="891940" y="230906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FFFF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감사합니다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2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/>
          <p:nvPr/>
        </p:nvSpPr>
        <p:spPr>
          <a:xfrm>
            <a:off x="6095124" y="1050175"/>
            <a:ext cx="3048870" cy="2864960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586855" y="1786987"/>
            <a:ext cx="3643632" cy="847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주제 및 개요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title" idx="2"/>
          </p:nvPr>
        </p:nvSpPr>
        <p:spPr>
          <a:xfrm>
            <a:off x="577125" y="1083425"/>
            <a:ext cx="10680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23" name="Google Shape;523;p45"/>
          <p:cNvSpPr txBox="1">
            <a:spLocks noGrp="1"/>
          </p:cNvSpPr>
          <p:nvPr>
            <p:ph type="subTitle" idx="1"/>
          </p:nvPr>
        </p:nvSpPr>
        <p:spPr>
          <a:xfrm>
            <a:off x="577125" y="2871246"/>
            <a:ext cx="5014226" cy="1007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 트레이닝이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MZ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세대에게 유행이 된 지금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올바른 운동자세로 지도해 잘못된 자세에 의한 부상 등 부작용으로부터 사용자를 보호</a:t>
            </a:r>
            <a:endParaRPr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524" name="Google Shape;524;p45"/>
          <p:cNvGrpSpPr/>
          <p:nvPr/>
        </p:nvGrpSpPr>
        <p:grpSpPr>
          <a:xfrm>
            <a:off x="6150825" y="1472375"/>
            <a:ext cx="2045201" cy="2751651"/>
            <a:chOff x="5941275" y="1195925"/>
            <a:chExt cx="2045201" cy="2751651"/>
          </a:xfrm>
        </p:grpSpPr>
        <p:sp>
          <p:nvSpPr>
            <p:cNvPr id="525" name="Google Shape;525;p45"/>
            <p:cNvSpPr/>
            <p:nvPr/>
          </p:nvSpPr>
          <p:spPr>
            <a:xfrm>
              <a:off x="6829595" y="2289989"/>
              <a:ext cx="399894" cy="566761"/>
            </a:xfrm>
            <a:custGeom>
              <a:avLst/>
              <a:gdLst/>
              <a:ahLst/>
              <a:cxnLst/>
              <a:rect l="l" t="t" r="r" b="b"/>
              <a:pathLst>
                <a:path w="4074" h="5774" extrusionOk="0">
                  <a:moveTo>
                    <a:pt x="0" y="1"/>
                  </a:moveTo>
                  <a:lnTo>
                    <a:pt x="2881" y="5773"/>
                  </a:lnTo>
                  <a:lnTo>
                    <a:pt x="4073" y="6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6028831" y="2437913"/>
              <a:ext cx="1087094" cy="1007881"/>
            </a:xfrm>
            <a:custGeom>
              <a:avLst/>
              <a:gdLst/>
              <a:ahLst/>
              <a:cxnLst/>
              <a:rect l="l" t="t" r="r" b="b"/>
              <a:pathLst>
                <a:path w="11075" h="10268" extrusionOk="0">
                  <a:moveTo>
                    <a:pt x="8195" y="0"/>
                  </a:moveTo>
                  <a:lnTo>
                    <a:pt x="7556" y="3158"/>
                  </a:lnTo>
                  <a:cubicBezTo>
                    <a:pt x="7477" y="3151"/>
                    <a:pt x="7399" y="3147"/>
                    <a:pt x="7322" y="3147"/>
                  </a:cubicBezTo>
                  <a:cubicBezTo>
                    <a:pt x="5021" y="3147"/>
                    <a:pt x="3712" y="6194"/>
                    <a:pt x="3712" y="6194"/>
                  </a:cubicBezTo>
                  <a:lnTo>
                    <a:pt x="1" y="9146"/>
                  </a:lnTo>
                  <a:lnTo>
                    <a:pt x="1061" y="10267"/>
                  </a:lnTo>
                  <a:lnTo>
                    <a:pt x="9966" y="4254"/>
                  </a:lnTo>
                  <a:cubicBezTo>
                    <a:pt x="10171" y="4109"/>
                    <a:pt x="10352" y="3916"/>
                    <a:pt x="10472" y="3699"/>
                  </a:cubicBezTo>
                  <a:lnTo>
                    <a:pt x="11075" y="2639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AE7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5941275" y="3239958"/>
              <a:ext cx="462616" cy="513364"/>
            </a:xfrm>
            <a:custGeom>
              <a:avLst/>
              <a:gdLst/>
              <a:ahLst/>
              <a:cxnLst/>
              <a:rect l="l" t="t" r="r" b="b"/>
              <a:pathLst>
                <a:path w="4713" h="5230" extrusionOk="0">
                  <a:moveTo>
                    <a:pt x="1610" y="0"/>
                  </a:moveTo>
                  <a:cubicBezTo>
                    <a:pt x="1193" y="0"/>
                    <a:pt x="1" y="999"/>
                    <a:pt x="1" y="999"/>
                  </a:cubicBezTo>
                  <a:cubicBezTo>
                    <a:pt x="1" y="999"/>
                    <a:pt x="1459" y="4507"/>
                    <a:pt x="4243" y="5230"/>
                  </a:cubicBezTo>
                  <a:cubicBezTo>
                    <a:pt x="4243" y="5230"/>
                    <a:pt x="4712" y="5024"/>
                    <a:pt x="4351" y="4338"/>
                  </a:cubicBezTo>
                  <a:cubicBezTo>
                    <a:pt x="4002" y="3675"/>
                    <a:pt x="2977" y="3012"/>
                    <a:pt x="3531" y="1518"/>
                  </a:cubicBezTo>
                  <a:cubicBezTo>
                    <a:pt x="3592" y="1373"/>
                    <a:pt x="3640" y="1060"/>
                    <a:pt x="3483" y="1024"/>
                  </a:cubicBezTo>
                  <a:cubicBezTo>
                    <a:pt x="3362" y="995"/>
                    <a:pt x="3216" y="971"/>
                    <a:pt x="3068" y="971"/>
                  </a:cubicBezTo>
                  <a:cubicBezTo>
                    <a:pt x="2776" y="971"/>
                    <a:pt x="2478" y="1065"/>
                    <a:pt x="2350" y="1409"/>
                  </a:cubicBezTo>
                  <a:lnTo>
                    <a:pt x="1917" y="951"/>
                  </a:lnTo>
                  <a:cubicBezTo>
                    <a:pt x="1917" y="951"/>
                    <a:pt x="2013" y="144"/>
                    <a:pt x="1675" y="11"/>
                  </a:cubicBezTo>
                  <a:cubicBezTo>
                    <a:pt x="1657" y="4"/>
                    <a:pt x="1635" y="0"/>
                    <a:pt x="1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6742039" y="2551481"/>
              <a:ext cx="423550" cy="261393"/>
            </a:xfrm>
            <a:custGeom>
              <a:avLst/>
              <a:gdLst/>
              <a:ahLst/>
              <a:cxnLst/>
              <a:rect l="l" t="t" r="r" b="b"/>
              <a:pathLst>
                <a:path w="4315" h="2663" extrusionOk="0">
                  <a:moveTo>
                    <a:pt x="1157" y="0"/>
                  </a:moveTo>
                  <a:lnTo>
                    <a:pt x="1" y="2446"/>
                  </a:lnTo>
                  <a:cubicBezTo>
                    <a:pt x="1" y="2446"/>
                    <a:pt x="56" y="2663"/>
                    <a:pt x="521" y="2663"/>
                  </a:cubicBezTo>
                  <a:cubicBezTo>
                    <a:pt x="840" y="2663"/>
                    <a:pt x="1351" y="2561"/>
                    <a:pt x="2170" y="2218"/>
                  </a:cubicBezTo>
                  <a:cubicBezTo>
                    <a:pt x="3929" y="1482"/>
                    <a:pt x="4315" y="1326"/>
                    <a:pt x="4279" y="687"/>
                  </a:cubicBezTo>
                  <a:cubicBezTo>
                    <a:pt x="4255" y="36"/>
                    <a:pt x="1157" y="0"/>
                    <a:pt x="1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6742039" y="2599873"/>
              <a:ext cx="427181" cy="1227950"/>
            </a:xfrm>
            <a:custGeom>
              <a:avLst/>
              <a:gdLst/>
              <a:ahLst/>
              <a:cxnLst/>
              <a:rect l="l" t="t" r="r" b="b"/>
              <a:pathLst>
                <a:path w="4352" h="12510" extrusionOk="0">
                  <a:moveTo>
                    <a:pt x="3905" y="1"/>
                  </a:moveTo>
                  <a:lnTo>
                    <a:pt x="1" y="254"/>
                  </a:lnTo>
                  <a:lnTo>
                    <a:pt x="1845" y="2906"/>
                  </a:lnTo>
                  <a:cubicBezTo>
                    <a:pt x="1" y="4520"/>
                    <a:pt x="1398" y="7774"/>
                    <a:pt x="1398" y="7774"/>
                  </a:cubicBezTo>
                  <a:lnTo>
                    <a:pt x="965" y="12509"/>
                  </a:lnTo>
                  <a:lnTo>
                    <a:pt x="2520" y="12509"/>
                  </a:lnTo>
                  <a:lnTo>
                    <a:pt x="4303" y="1917"/>
                  </a:lnTo>
                  <a:cubicBezTo>
                    <a:pt x="4351" y="1664"/>
                    <a:pt x="4327" y="1411"/>
                    <a:pt x="4255" y="1158"/>
                  </a:cubicBezTo>
                  <a:lnTo>
                    <a:pt x="3905" y="1"/>
                  </a:ln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6552793" y="2117330"/>
              <a:ext cx="609362" cy="674342"/>
            </a:xfrm>
            <a:custGeom>
              <a:avLst/>
              <a:gdLst/>
              <a:ahLst/>
              <a:cxnLst/>
              <a:rect l="l" t="t" r="r" b="b"/>
              <a:pathLst>
                <a:path w="6208" h="6870" extrusionOk="0">
                  <a:moveTo>
                    <a:pt x="1604" y="0"/>
                  </a:moveTo>
                  <a:cubicBezTo>
                    <a:pt x="1604" y="0"/>
                    <a:pt x="1" y="1326"/>
                    <a:pt x="616" y="3399"/>
                  </a:cubicBezTo>
                  <a:cubicBezTo>
                    <a:pt x="1230" y="5471"/>
                    <a:pt x="1929" y="6869"/>
                    <a:pt x="1929" y="6869"/>
                  </a:cubicBezTo>
                  <a:cubicBezTo>
                    <a:pt x="1929" y="6869"/>
                    <a:pt x="3162" y="5039"/>
                    <a:pt x="5426" y="5039"/>
                  </a:cubicBezTo>
                  <a:cubicBezTo>
                    <a:pt x="5674" y="5039"/>
                    <a:pt x="5935" y="5061"/>
                    <a:pt x="6207" y="5110"/>
                  </a:cubicBezTo>
                  <a:lnTo>
                    <a:pt x="4978" y="154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6384846" y="1245494"/>
              <a:ext cx="910902" cy="468604"/>
            </a:xfrm>
            <a:custGeom>
              <a:avLst/>
              <a:gdLst/>
              <a:ahLst/>
              <a:cxnLst/>
              <a:rect l="l" t="t" r="r" b="b"/>
              <a:pathLst>
                <a:path w="9280" h="4774" extrusionOk="0">
                  <a:moveTo>
                    <a:pt x="3385" y="1"/>
                  </a:moveTo>
                  <a:cubicBezTo>
                    <a:pt x="3182" y="1"/>
                    <a:pt x="2994" y="95"/>
                    <a:pt x="2881" y="254"/>
                  </a:cubicBezTo>
                  <a:lnTo>
                    <a:pt x="0" y="4171"/>
                  </a:lnTo>
                  <a:lnTo>
                    <a:pt x="1001" y="4774"/>
                  </a:lnTo>
                  <a:lnTo>
                    <a:pt x="3640" y="1906"/>
                  </a:lnTo>
                  <a:lnTo>
                    <a:pt x="5869" y="2870"/>
                  </a:lnTo>
                  <a:lnTo>
                    <a:pt x="6556" y="3677"/>
                  </a:lnTo>
                  <a:lnTo>
                    <a:pt x="8267" y="4592"/>
                  </a:lnTo>
                  <a:lnTo>
                    <a:pt x="9279" y="1640"/>
                  </a:lnTo>
                  <a:cubicBezTo>
                    <a:pt x="9279" y="1640"/>
                    <a:pt x="8773" y="784"/>
                    <a:pt x="6617" y="760"/>
                  </a:cubicBezTo>
                  <a:cubicBezTo>
                    <a:pt x="6617" y="760"/>
                    <a:pt x="5688" y="61"/>
                    <a:pt x="3423" y="2"/>
                  </a:cubicBezTo>
                  <a:cubicBezTo>
                    <a:pt x="3410" y="1"/>
                    <a:pt x="3398" y="1"/>
                    <a:pt x="3385" y="1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6762161" y="1406473"/>
              <a:ext cx="923858" cy="900202"/>
            </a:xfrm>
            <a:custGeom>
              <a:avLst/>
              <a:gdLst/>
              <a:ahLst/>
              <a:cxnLst/>
              <a:rect l="l" t="t" r="r" b="b"/>
              <a:pathLst>
                <a:path w="9412" h="9171" extrusionOk="0">
                  <a:moveTo>
                    <a:pt x="5435" y="0"/>
                  </a:moveTo>
                  <a:cubicBezTo>
                    <a:pt x="4682" y="1895"/>
                    <a:pt x="3266" y="2041"/>
                    <a:pt x="2837" y="2041"/>
                  </a:cubicBezTo>
                  <a:cubicBezTo>
                    <a:pt x="2759" y="2041"/>
                    <a:pt x="2714" y="2037"/>
                    <a:pt x="2712" y="2037"/>
                  </a:cubicBezTo>
                  <a:cubicBezTo>
                    <a:pt x="1327" y="3868"/>
                    <a:pt x="1" y="6616"/>
                    <a:pt x="1" y="6616"/>
                  </a:cubicBezTo>
                  <a:lnTo>
                    <a:pt x="3905" y="9170"/>
                  </a:lnTo>
                  <a:lnTo>
                    <a:pt x="9412" y="3844"/>
                  </a:lnTo>
                  <a:cubicBezTo>
                    <a:pt x="8822" y="1880"/>
                    <a:pt x="6592" y="566"/>
                    <a:pt x="5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7386734" y="1441908"/>
              <a:ext cx="319503" cy="287307"/>
            </a:xfrm>
            <a:custGeom>
              <a:avLst/>
              <a:gdLst/>
              <a:ahLst/>
              <a:cxnLst/>
              <a:rect l="l" t="t" r="r" b="b"/>
              <a:pathLst>
                <a:path w="3255" h="2927" extrusionOk="0">
                  <a:moveTo>
                    <a:pt x="2073" y="1"/>
                  </a:moveTo>
                  <a:lnTo>
                    <a:pt x="627" y="952"/>
                  </a:lnTo>
                  <a:cubicBezTo>
                    <a:pt x="133" y="1278"/>
                    <a:pt x="1" y="1953"/>
                    <a:pt x="325" y="2447"/>
                  </a:cubicBezTo>
                  <a:cubicBezTo>
                    <a:pt x="531" y="2759"/>
                    <a:pt x="870" y="2926"/>
                    <a:pt x="1217" y="2926"/>
                  </a:cubicBezTo>
                  <a:cubicBezTo>
                    <a:pt x="1420" y="2926"/>
                    <a:pt x="1625" y="2869"/>
                    <a:pt x="1808" y="2748"/>
                  </a:cubicBezTo>
                  <a:lnTo>
                    <a:pt x="3254" y="1796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AE7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7434046" y="1218207"/>
              <a:ext cx="460162" cy="489021"/>
            </a:xfrm>
            <a:custGeom>
              <a:avLst/>
              <a:gdLst/>
              <a:ahLst/>
              <a:cxnLst/>
              <a:rect l="l" t="t" r="r" b="b"/>
              <a:pathLst>
                <a:path w="4688" h="4982" extrusionOk="0">
                  <a:moveTo>
                    <a:pt x="2390" y="0"/>
                  </a:moveTo>
                  <a:cubicBezTo>
                    <a:pt x="1557" y="0"/>
                    <a:pt x="789" y="562"/>
                    <a:pt x="567" y="1412"/>
                  </a:cubicBezTo>
                  <a:lnTo>
                    <a:pt x="266" y="2557"/>
                  </a:lnTo>
                  <a:cubicBezTo>
                    <a:pt x="1" y="3557"/>
                    <a:pt x="603" y="4594"/>
                    <a:pt x="1603" y="4859"/>
                  </a:cubicBezTo>
                  <a:lnTo>
                    <a:pt x="1808" y="4919"/>
                  </a:lnTo>
                  <a:cubicBezTo>
                    <a:pt x="1970" y="4961"/>
                    <a:pt x="2131" y="4981"/>
                    <a:pt x="2290" y="4981"/>
                  </a:cubicBezTo>
                  <a:cubicBezTo>
                    <a:pt x="3128" y="4981"/>
                    <a:pt x="3887" y="4420"/>
                    <a:pt x="4109" y="3569"/>
                  </a:cubicBezTo>
                  <a:lnTo>
                    <a:pt x="4423" y="2425"/>
                  </a:lnTo>
                  <a:cubicBezTo>
                    <a:pt x="4688" y="1412"/>
                    <a:pt x="4085" y="376"/>
                    <a:pt x="3073" y="111"/>
                  </a:cubicBezTo>
                  <a:lnTo>
                    <a:pt x="2869" y="63"/>
                  </a:lnTo>
                  <a:cubicBezTo>
                    <a:pt x="2709" y="20"/>
                    <a:pt x="2549" y="0"/>
                    <a:pt x="2390" y="0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7447002" y="1195925"/>
              <a:ext cx="539474" cy="314693"/>
            </a:xfrm>
            <a:custGeom>
              <a:avLst/>
              <a:gdLst/>
              <a:ahLst/>
              <a:cxnLst/>
              <a:rect l="l" t="t" r="r" b="b"/>
              <a:pathLst>
                <a:path w="5496" h="3206" extrusionOk="0">
                  <a:moveTo>
                    <a:pt x="1133" y="0"/>
                  </a:moveTo>
                  <a:lnTo>
                    <a:pt x="1" y="1206"/>
                  </a:lnTo>
                  <a:lnTo>
                    <a:pt x="110" y="3206"/>
                  </a:lnTo>
                  <a:lnTo>
                    <a:pt x="314" y="2976"/>
                  </a:lnTo>
                  <a:cubicBezTo>
                    <a:pt x="568" y="2989"/>
                    <a:pt x="1158" y="3013"/>
                    <a:pt x="1158" y="3013"/>
                  </a:cubicBezTo>
                  <a:lnTo>
                    <a:pt x="1194" y="2470"/>
                  </a:lnTo>
                  <a:cubicBezTo>
                    <a:pt x="1194" y="2470"/>
                    <a:pt x="1640" y="2061"/>
                    <a:pt x="1447" y="1591"/>
                  </a:cubicBezTo>
                  <a:cubicBezTo>
                    <a:pt x="1411" y="1506"/>
                    <a:pt x="1423" y="1410"/>
                    <a:pt x="1459" y="1326"/>
                  </a:cubicBezTo>
                  <a:cubicBezTo>
                    <a:pt x="1491" y="1258"/>
                    <a:pt x="1542" y="1224"/>
                    <a:pt x="1621" y="1224"/>
                  </a:cubicBezTo>
                  <a:cubicBezTo>
                    <a:pt x="1724" y="1224"/>
                    <a:pt x="1874" y="1282"/>
                    <a:pt x="2086" y="1398"/>
                  </a:cubicBezTo>
                  <a:cubicBezTo>
                    <a:pt x="2455" y="1590"/>
                    <a:pt x="3167" y="1913"/>
                    <a:pt x="3794" y="1913"/>
                  </a:cubicBezTo>
                  <a:cubicBezTo>
                    <a:pt x="4191" y="1913"/>
                    <a:pt x="4553" y="1784"/>
                    <a:pt x="4773" y="1410"/>
                  </a:cubicBezTo>
                  <a:cubicBezTo>
                    <a:pt x="5496" y="181"/>
                    <a:pt x="113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7385556" y="1378203"/>
              <a:ext cx="146745" cy="132316"/>
            </a:xfrm>
            <a:custGeom>
              <a:avLst/>
              <a:gdLst/>
              <a:ahLst/>
              <a:cxnLst/>
              <a:rect l="l" t="t" r="r" b="b"/>
              <a:pathLst>
                <a:path w="1495" h="1348" extrusionOk="0">
                  <a:moveTo>
                    <a:pt x="742" y="0"/>
                  </a:moveTo>
                  <a:cubicBezTo>
                    <a:pt x="445" y="0"/>
                    <a:pt x="177" y="200"/>
                    <a:pt x="96" y="493"/>
                  </a:cubicBezTo>
                  <a:cubicBezTo>
                    <a:pt x="0" y="854"/>
                    <a:pt x="217" y="1228"/>
                    <a:pt x="578" y="1325"/>
                  </a:cubicBezTo>
                  <a:cubicBezTo>
                    <a:pt x="635" y="1340"/>
                    <a:pt x="692" y="1348"/>
                    <a:pt x="748" y="1348"/>
                  </a:cubicBezTo>
                  <a:cubicBezTo>
                    <a:pt x="1041" y="1348"/>
                    <a:pt x="1317" y="1146"/>
                    <a:pt x="1398" y="843"/>
                  </a:cubicBezTo>
                  <a:cubicBezTo>
                    <a:pt x="1494" y="481"/>
                    <a:pt x="1277" y="120"/>
                    <a:pt x="916" y="23"/>
                  </a:cubicBezTo>
                  <a:cubicBezTo>
                    <a:pt x="858" y="8"/>
                    <a:pt x="799" y="0"/>
                    <a:pt x="742" y="0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465237" y="1919739"/>
              <a:ext cx="261590" cy="239112"/>
            </a:xfrm>
            <a:custGeom>
              <a:avLst/>
              <a:gdLst/>
              <a:ahLst/>
              <a:cxnLst/>
              <a:rect l="l" t="t" r="r" b="b"/>
              <a:pathLst>
                <a:path w="2665" h="2436" extrusionOk="0">
                  <a:moveTo>
                    <a:pt x="1335" y="1"/>
                  </a:moveTo>
                  <a:cubicBezTo>
                    <a:pt x="766" y="1"/>
                    <a:pt x="262" y="397"/>
                    <a:pt x="145" y="977"/>
                  </a:cubicBezTo>
                  <a:cubicBezTo>
                    <a:pt x="1" y="1640"/>
                    <a:pt x="435" y="2278"/>
                    <a:pt x="1098" y="2411"/>
                  </a:cubicBezTo>
                  <a:cubicBezTo>
                    <a:pt x="1178" y="2428"/>
                    <a:pt x="1259" y="2436"/>
                    <a:pt x="1338" y="2436"/>
                  </a:cubicBezTo>
                  <a:cubicBezTo>
                    <a:pt x="1902" y="2436"/>
                    <a:pt x="2416" y="2040"/>
                    <a:pt x="2531" y="1459"/>
                  </a:cubicBezTo>
                  <a:cubicBezTo>
                    <a:pt x="2664" y="797"/>
                    <a:pt x="2231" y="158"/>
                    <a:pt x="1580" y="25"/>
                  </a:cubicBezTo>
                  <a:cubicBezTo>
                    <a:pt x="1498" y="9"/>
                    <a:pt x="1416" y="1"/>
                    <a:pt x="1335" y="1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287867" y="1538298"/>
              <a:ext cx="233124" cy="213493"/>
            </a:xfrm>
            <a:custGeom>
              <a:avLst/>
              <a:gdLst/>
              <a:ahLst/>
              <a:cxnLst/>
              <a:rect l="l" t="t" r="r" b="b"/>
              <a:pathLst>
                <a:path w="2375" h="2175" extrusionOk="0">
                  <a:moveTo>
                    <a:pt x="1195" y="0"/>
                  </a:moveTo>
                  <a:cubicBezTo>
                    <a:pt x="683" y="0"/>
                    <a:pt x="227" y="352"/>
                    <a:pt x="121" y="875"/>
                  </a:cubicBezTo>
                  <a:cubicBezTo>
                    <a:pt x="0" y="1465"/>
                    <a:pt x="386" y="2032"/>
                    <a:pt x="964" y="2152"/>
                  </a:cubicBezTo>
                  <a:cubicBezTo>
                    <a:pt x="1039" y="2167"/>
                    <a:pt x="1113" y="2175"/>
                    <a:pt x="1187" y="2175"/>
                  </a:cubicBezTo>
                  <a:cubicBezTo>
                    <a:pt x="1694" y="2175"/>
                    <a:pt x="2149" y="1824"/>
                    <a:pt x="2254" y="1309"/>
                  </a:cubicBezTo>
                  <a:cubicBezTo>
                    <a:pt x="2375" y="718"/>
                    <a:pt x="1989" y="139"/>
                    <a:pt x="1398" y="19"/>
                  </a:cubicBezTo>
                  <a:cubicBezTo>
                    <a:pt x="1330" y="6"/>
                    <a:pt x="1262" y="0"/>
                    <a:pt x="1195" y="0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160067" y="1611033"/>
              <a:ext cx="498149" cy="499327"/>
            </a:xfrm>
            <a:custGeom>
              <a:avLst/>
              <a:gdLst/>
              <a:ahLst/>
              <a:cxnLst/>
              <a:rect l="l" t="t" r="r" b="b"/>
              <a:pathLst>
                <a:path w="5075" h="5087" extrusionOk="0">
                  <a:moveTo>
                    <a:pt x="2531" y="1"/>
                  </a:moveTo>
                  <a:cubicBezTo>
                    <a:pt x="1134" y="1"/>
                    <a:pt x="1" y="1146"/>
                    <a:pt x="1" y="2544"/>
                  </a:cubicBezTo>
                  <a:cubicBezTo>
                    <a:pt x="1" y="3942"/>
                    <a:pt x="1134" y="5086"/>
                    <a:pt x="2531" y="5086"/>
                  </a:cubicBezTo>
                  <a:cubicBezTo>
                    <a:pt x="3942" y="5086"/>
                    <a:pt x="5075" y="3942"/>
                    <a:pt x="5075" y="2544"/>
                  </a:cubicBezTo>
                  <a:cubicBezTo>
                    <a:pt x="5075" y="1146"/>
                    <a:pt x="3942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671072" y="1783791"/>
              <a:ext cx="1167583" cy="639496"/>
            </a:xfrm>
            <a:custGeom>
              <a:avLst/>
              <a:gdLst/>
              <a:ahLst/>
              <a:cxnLst/>
              <a:rect l="l" t="t" r="r" b="b"/>
              <a:pathLst>
                <a:path w="11895" h="6515" extrusionOk="0">
                  <a:moveTo>
                    <a:pt x="10340" y="0"/>
                  </a:moveTo>
                  <a:lnTo>
                    <a:pt x="8243" y="2025"/>
                  </a:lnTo>
                  <a:lnTo>
                    <a:pt x="5267" y="4531"/>
                  </a:lnTo>
                  <a:cubicBezTo>
                    <a:pt x="5267" y="4531"/>
                    <a:pt x="3881" y="3904"/>
                    <a:pt x="290" y="1952"/>
                  </a:cubicBezTo>
                  <a:lnTo>
                    <a:pt x="1" y="3398"/>
                  </a:lnTo>
                  <a:lnTo>
                    <a:pt x="4797" y="6387"/>
                  </a:lnTo>
                  <a:cubicBezTo>
                    <a:pt x="4931" y="6471"/>
                    <a:pt x="5085" y="6515"/>
                    <a:pt x="5240" y="6515"/>
                  </a:cubicBezTo>
                  <a:cubicBezTo>
                    <a:pt x="5351" y="6515"/>
                    <a:pt x="5463" y="6493"/>
                    <a:pt x="5568" y="6448"/>
                  </a:cubicBezTo>
                  <a:cubicBezTo>
                    <a:pt x="8159" y="5375"/>
                    <a:pt x="9159" y="3350"/>
                    <a:pt x="9159" y="3350"/>
                  </a:cubicBezTo>
                  <a:cubicBezTo>
                    <a:pt x="11895" y="1893"/>
                    <a:pt x="10340" y="0"/>
                    <a:pt x="10340" y="0"/>
                  </a:cubicBezTo>
                  <a:close/>
                </a:path>
              </a:pathLst>
            </a:custGeom>
            <a:solidFill>
              <a:srgbClr val="BF8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777572" y="3644662"/>
              <a:ext cx="605632" cy="302914"/>
            </a:xfrm>
            <a:custGeom>
              <a:avLst/>
              <a:gdLst/>
              <a:ahLst/>
              <a:cxnLst/>
              <a:rect l="l" t="t" r="r" b="b"/>
              <a:pathLst>
                <a:path w="6170" h="3086" extrusionOk="0">
                  <a:moveTo>
                    <a:pt x="2491" y="1"/>
                  </a:moveTo>
                  <a:cubicBezTo>
                    <a:pt x="2468" y="1"/>
                    <a:pt x="2445" y="7"/>
                    <a:pt x="2423" y="22"/>
                  </a:cubicBezTo>
                  <a:cubicBezTo>
                    <a:pt x="2109" y="215"/>
                    <a:pt x="1687" y="600"/>
                    <a:pt x="1928" y="1107"/>
                  </a:cubicBezTo>
                  <a:lnTo>
                    <a:pt x="1290" y="1107"/>
                  </a:lnTo>
                  <a:cubicBezTo>
                    <a:pt x="1290" y="1107"/>
                    <a:pt x="889" y="600"/>
                    <a:pt x="562" y="600"/>
                  </a:cubicBezTo>
                  <a:cubicBezTo>
                    <a:pt x="522" y="600"/>
                    <a:pt x="483" y="607"/>
                    <a:pt x="446" y="625"/>
                  </a:cubicBezTo>
                  <a:cubicBezTo>
                    <a:pt x="121" y="769"/>
                    <a:pt x="0" y="2516"/>
                    <a:pt x="0" y="2516"/>
                  </a:cubicBezTo>
                  <a:cubicBezTo>
                    <a:pt x="0" y="2516"/>
                    <a:pt x="1475" y="3086"/>
                    <a:pt x="3175" y="3086"/>
                  </a:cubicBezTo>
                  <a:cubicBezTo>
                    <a:pt x="4115" y="3086"/>
                    <a:pt x="5123" y="2912"/>
                    <a:pt x="5990" y="2371"/>
                  </a:cubicBezTo>
                  <a:cubicBezTo>
                    <a:pt x="5990" y="2371"/>
                    <a:pt x="6170" y="1889"/>
                    <a:pt x="5423" y="1672"/>
                  </a:cubicBezTo>
                  <a:cubicBezTo>
                    <a:pt x="4700" y="1480"/>
                    <a:pt x="3507" y="1757"/>
                    <a:pt x="2820" y="323"/>
                  </a:cubicBezTo>
                  <a:cubicBezTo>
                    <a:pt x="2759" y="200"/>
                    <a:pt x="2620" y="1"/>
                    <a:pt x="2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2" name="Google Shape;542;p45"/>
          <p:cNvCxnSpPr>
            <a:cxnSpLocks/>
          </p:cNvCxnSpPr>
          <p:nvPr/>
        </p:nvCxnSpPr>
        <p:spPr>
          <a:xfrm>
            <a:off x="721905" y="2733802"/>
            <a:ext cx="325764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모서리가 접힌 도형 23">
            <a:extLst>
              <a:ext uri="{FF2B5EF4-FFF2-40B4-BE49-F238E27FC236}">
                <a16:creationId xmlns:a16="http://schemas.microsoft.com/office/drawing/2014/main" xmlns="" id="{205175C8-29CE-8949-4E78-AF56079AC1FC}"/>
              </a:ext>
            </a:extLst>
          </p:cNvPr>
          <p:cNvSpPr/>
          <p:nvPr/>
        </p:nvSpPr>
        <p:spPr>
          <a:xfrm rot="10800000">
            <a:off x="633533" y="924050"/>
            <a:ext cx="7838542" cy="4620633"/>
          </a:xfrm>
          <a:prstGeom prst="foldedCorner">
            <a:avLst>
              <a:gd name="adj" fmla="val 10494"/>
            </a:avLst>
          </a:prstGeom>
          <a:solidFill>
            <a:srgbClr val="F2F2F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1" name="Google Shape;631;p49"/>
          <p:cNvSpPr txBox="1">
            <a:spLocks noGrp="1"/>
          </p:cNvSpPr>
          <p:nvPr>
            <p:ph type="subTitle" idx="1"/>
          </p:nvPr>
        </p:nvSpPr>
        <p:spPr>
          <a:xfrm>
            <a:off x="1423873" y="1840607"/>
            <a:ext cx="6329520" cy="296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>
                <a:latin typeface="바탕" panose="02030600000101010101" pitchFamily="18" charset="-127"/>
                <a:ea typeface="바탕" panose="02030600000101010101" pitchFamily="18" charset="-127"/>
              </a:rPr>
              <a:t>”MZ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세대 휩쓰는 바디프로필 열풍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”,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”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바디프로필 왜 유행할까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“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“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코로나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19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의 영향도 있다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.”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“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특히 코로나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19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팬데믹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이후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집에서 운동하는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 ‘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홈트족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이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늘어나면서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바디프로필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유행에도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기여하고 있다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.”</a:t>
            </a:r>
            <a:endParaRPr lang="en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650" name="Google Shape;650;p49"/>
          <p:cNvGrpSpPr/>
          <p:nvPr/>
        </p:nvGrpSpPr>
        <p:grpSpPr>
          <a:xfrm rot="12639214">
            <a:off x="214811" y="4338451"/>
            <a:ext cx="906349" cy="472442"/>
            <a:chOff x="3977350" y="4171200"/>
            <a:chExt cx="1650623" cy="860400"/>
          </a:xfrm>
        </p:grpSpPr>
        <p:sp>
          <p:nvSpPr>
            <p:cNvPr id="651" name="Google Shape;651;p49"/>
            <p:cNvSpPr/>
            <p:nvPr/>
          </p:nvSpPr>
          <p:spPr>
            <a:xfrm>
              <a:off x="4132968" y="4425092"/>
              <a:ext cx="1259328" cy="339573"/>
            </a:xfrm>
            <a:custGeom>
              <a:avLst/>
              <a:gdLst/>
              <a:ahLst/>
              <a:cxnLst/>
              <a:rect l="l" t="t" r="r" b="b"/>
              <a:pathLst>
                <a:path w="5600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132968" y="4425092"/>
              <a:ext cx="401636" cy="339573"/>
            </a:xfrm>
            <a:custGeom>
              <a:avLst/>
              <a:gdLst/>
              <a:ahLst/>
              <a:cxnLst/>
              <a:rect l="l" t="t" r="r" b="b"/>
              <a:pathLst>
                <a:path w="1786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5052505" y="4425092"/>
              <a:ext cx="339794" cy="339573"/>
            </a:xfrm>
            <a:custGeom>
              <a:avLst/>
              <a:gdLst/>
              <a:ahLst/>
              <a:cxnLst/>
              <a:rect l="l" t="t" r="r" b="b"/>
              <a:pathLst>
                <a:path w="1511" h="1510" extrusionOk="0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977350" y="4189191"/>
              <a:ext cx="471798" cy="842410"/>
            </a:xfrm>
            <a:custGeom>
              <a:avLst/>
              <a:gdLst/>
              <a:ahLst/>
              <a:cxnLst/>
              <a:rect l="l" t="t" r="r" b="b"/>
              <a:pathLst>
                <a:path w="2098" h="3746" extrusionOk="0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5158874" y="4171200"/>
              <a:ext cx="469100" cy="839711"/>
            </a:xfrm>
            <a:custGeom>
              <a:avLst/>
              <a:gdLst/>
              <a:ahLst/>
              <a:cxnLst/>
              <a:rect l="l" t="t" r="r" b="b"/>
              <a:pathLst>
                <a:path w="2086" h="3734" extrusionOk="0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 rot="1385214">
            <a:off x="192245" y="3620308"/>
            <a:ext cx="685339" cy="357238"/>
            <a:chOff x="3977350" y="4171200"/>
            <a:chExt cx="1650623" cy="860400"/>
          </a:xfrm>
        </p:grpSpPr>
        <p:sp>
          <p:nvSpPr>
            <p:cNvPr id="657" name="Google Shape;657;p49"/>
            <p:cNvSpPr/>
            <p:nvPr/>
          </p:nvSpPr>
          <p:spPr>
            <a:xfrm>
              <a:off x="4132968" y="4425092"/>
              <a:ext cx="1259328" cy="339573"/>
            </a:xfrm>
            <a:custGeom>
              <a:avLst/>
              <a:gdLst/>
              <a:ahLst/>
              <a:cxnLst/>
              <a:rect l="l" t="t" r="r" b="b"/>
              <a:pathLst>
                <a:path w="5600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4132968" y="4425092"/>
              <a:ext cx="401636" cy="339573"/>
            </a:xfrm>
            <a:custGeom>
              <a:avLst/>
              <a:gdLst/>
              <a:ahLst/>
              <a:cxnLst/>
              <a:rect l="l" t="t" r="r" b="b"/>
              <a:pathLst>
                <a:path w="1786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5052505" y="4425092"/>
              <a:ext cx="339794" cy="339573"/>
            </a:xfrm>
            <a:custGeom>
              <a:avLst/>
              <a:gdLst/>
              <a:ahLst/>
              <a:cxnLst/>
              <a:rect l="l" t="t" r="r" b="b"/>
              <a:pathLst>
                <a:path w="1511" h="1510" extrusionOk="0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3977350" y="4189191"/>
              <a:ext cx="471798" cy="842410"/>
            </a:xfrm>
            <a:custGeom>
              <a:avLst/>
              <a:gdLst/>
              <a:ahLst/>
              <a:cxnLst/>
              <a:rect l="l" t="t" r="r" b="b"/>
              <a:pathLst>
                <a:path w="2098" h="3746" extrusionOk="0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5158874" y="4171200"/>
              <a:ext cx="469100" cy="839711"/>
            </a:xfrm>
            <a:custGeom>
              <a:avLst/>
              <a:gdLst/>
              <a:ahLst/>
              <a:cxnLst/>
              <a:rect l="l" t="t" r="r" b="b"/>
              <a:pathLst>
                <a:path w="2086" h="3734" extrusionOk="0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8E11CC7A-17F1-2BB3-205A-E43F098C59DC}"/>
              </a:ext>
            </a:extLst>
          </p:cNvPr>
          <p:cNvGrpSpPr/>
          <p:nvPr/>
        </p:nvGrpSpPr>
        <p:grpSpPr>
          <a:xfrm>
            <a:off x="297804" y="169053"/>
            <a:ext cx="2978796" cy="614323"/>
            <a:chOff x="297804" y="169053"/>
            <a:chExt cx="2978796" cy="6143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C49012FF-36AD-762C-0064-8538D0FBC644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0B01BEB-0417-6005-C793-7F22ACC5569D}"/>
                </a:ext>
              </a:extLst>
            </p:cNvPr>
            <p:cNvSpPr txBox="1"/>
            <p:nvPr/>
          </p:nvSpPr>
          <p:spPr>
            <a:xfrm>
              <a:off x="412104" y="229378"/>
              <a:ext cx="286449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주제 선정 배경</a:t>
              </a:r>
            </a:p>
          </p:txBody>
        </p:sp>
      </p:grpSp>
      <p:grpSp>
        <p:nvGrpSpPr>
          <p:cNvPr id="632" name="Google Shape;632;p49"/>
          <p:cNvGrpSpPr/>
          <p:nvPr/>
        </p:nvGrpSpPr>
        <p:grpSpPr>
          <a:xfrm rot="9000040">
            <a:off x="6947025" y="3764254"/>
            <a:ext cx="2147890" cy="771854"/>
            <a:chOff x="2870881" y="-68675"/>
            <a:chExt cx="5532836" cy="1988249"/>
          </a:xfrm>
        </p:grpSpPr>
        <p:sp>
          <p:nvSpPr>
            <p:cNvPr id="633" name="Google Shape;633;p49"/>
            <p:cNvSpPr/>
            <p:nvPr/>
          </p:nvSpPr>
          <p:spPr>
            <a:xfrm>
              <a:off x="2870881" y="760273"/>
              <a:ext cx="5532836" cy="330544"/>
            </a:xfrm>
            <a:custGeom>
              <a:avLst/>
              <a:gdLst/>
              <a:ahLst/>
              <a:cxnLst/>
              <a:rect l="l" t="t" r="r" b="b"/>
              <a:pathLst>
                <a:path w="28874" h="1725" extrusionOk="0">
                  <a:moveTo>
                    <a:pt x="254" y="1"/>
                  </a:moveTo>
                  <a:cubicBezTo>
                    <a:pt x="109" y="1"/>
                    <a:pt x="0" y="121"/>
                    <a:pt x="0" y="254"/>
                  </a:cubicBezTo>
                  <a:lnTo>
                    <a:pt x="0" y="1471"/>
                  </a:lnTo>
                  <a:cubicBezTo>
                    <a:pt x="0" y="1615"/>
                    <a:pt x="109" y="1724"/>
                    <a:pt x="254" y="1724"/>
                  </a:cubicBezTo>
                  <a:lnTo>
                    <a:pt x="28632" y="1724"/>
                  </a:lnTo>
                  <a:cubicBezTo>
                    <a:pt x="28765" y="1724"/>
                    <a:pt x="28873" y="1615"/>
                    <a:pt x="28873" y="1471"/>
                  </a:cubicBezTo>
                  <a:lnTo>
                    <a:pt x="28873" y="254"/>
                  </a:lnTo>
                  <a:cubicBezTo>
                    <a:pt x="28873" y="121"/>
                    <a:pt x="28765" y="1"/>
                    <a:pt x="28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2870881" y="760273"/>
              <a:ext cx="5532836" cy="330544"/>
            </a:xfrm>
            <a:custGeom>
              <a:avLst/>
              <a:gdLst/>
              <a:ahLst/>
              <a:cxnLst/>
              <a:rect l="l" t="t" r="r" b="b"/>
              <a:pathLst>
                <a:path w="28874" h="1725" extrusionOk="0">
                  <a:moveTo>
                    <a:pt x="28295" y="1"/>
                  </a:moveTo>
                  <a:lnTo>
                    <a:pt x="28295" y="916"/>
                  </a:lnTo>
                  <a:cubicBezTo>
                    <a:pt x="28295" y="1061"/>
                    <a:pt x="28174" y="1170"/>
                    <a:pt x="28042" y="1170"/>
                  </a:cubicBezTo>
                  <a:lnTo>
                    <a:pt x="0" y="1170"/>
                  </a:lnTo>
                  <a:lnTo>
                    <a:pt x="0" y="1471"/>
                  </a:lnTo>
                  <a:cubicBezTo>
                    <a:pt x="0" y="1615"/>
                    <a:pt x="109" y="1724"/>
                    <a:pt x="254" y="1724"/>
                  </a:cubicBezTo>
                  <a:lnTo>
                    <a:pt x="28632" y="1724"/>
                  </a:lnTo>
                  <a:cubicBezTo>
                    <a:pt x="28765" y="1724"/>
                    <a:pt x="28873" y="1615"/>
                    <a:pt x="28873" y="1471"/>
                  </a:cubicBezTo>
                  <a:lnTo>
                    <a:pt x="28873" y="254"/>
                  </a:lnTo>
                  <a:cubicBezTo>
                    <a:pt x="28873" y="121"/>
                    <a:pt x="28765" y="1"/>
                    <a:pt x="28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3669745" y="-68675"/>
              <a:ext cx="644610" cy="1988249"/>
            </a:xfrm>
            <a:custGeom>
              <a:avLst/>
              <a:gdLst/>
              <a:ahLst/>
              <a:cxnLst/>
              <a:rect l="l" t="t" r="r" b="b"/>
              <a:pathLst>
                <a:path w="3364" h="10376" extrusionOk="0">
                  <a:moveTo>
                    <a:pt x="917" y="1"/>
                  </a:moveTo>
                  <a:cubicBezTo>
                    <a:pt x="410" y="1"/>
                    <a:pt x="1" y="411"/>
                    <a:pt x="1" y="917"/>
                  </a:cubicBezTo>
                  <a:lnTo>
                    <a:pt x="1" y="9460"/>
                  </a:lnTo>
                  <a:cubicBezTo>
                    <a:pt x="1" y="9966"/>
                    <a:pt x="410" y="10376"/>
                    <a:pt x="917" y="10376"/>
                  </a:cubicBezTo>
                  <a:lnTo>
                    <a:pt x="2447" y="10376"/>
                  </a:lnTo>
                  <a:cubicBezTo>
                    <a:pt x="2954" y="10376"/>
                    <a:pt x="3363" y="9966"/>
                    <a:pt x="3363" y="9460"/>
                  </a:cubicBezTo>
                  <a:lnTo>
                    <a:pt x="3363" y="917"/>
                  </a:lnTo>
                  <a:cubicBezTo>
                    <a:pt x="3363" y="411"/>
                    <a:pt x="2954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3672236" y="-66376"/>
              <a:ext cx="642119" cy="1985950"/>
            </a:xfrm>
            <a:custGeom>
              <a:avLst/>
              <a:gdLst/>
              <a:ahLst/>
              <a:cxnLst/>
              <a:rect l="l" t="t" r="r" b="b"/>
              <a:pathLst>
                <a:path w="3351" h="10364" extrusionOk="0">
                  <a:moveTo>
                    <a:pt x="2483" y="0"/>
                  </a:moveTo>
                  <a:lnTo>
                    <a:pt x="2483" y="25"/>
                  </a:lnTo>
                  <a:lnTo>
                    <a:pt x="2483" y="8569"/>
                  </a:lnTo>
                  <a:cubicBezTo>
                    <a:pt x="2483" y="9075"/>
                    <a:pt x="2073" y="9485"/>
                    <a:pt x="1567" y="9485"/>
                  </a:cubicBezTo>
                  <a:lnTo>
                    <a:pt x="0" y="9485"/>
                  </a:lnTo>
                  <a:cubicBezTo>
                    <a:pt x="12" y="9978"/>
                    <a:pt x="410" y="10364"/>
                    <a:pt x="904" y="10364"/>
                  </a:cubicBezTo>
                  <a:lnTo>
                    <a:pt x="2434" y="10364"/>
                  </a:lnTo>
                  <a:cubicBezTo>
                    <a:pt x="2941" y="10364"/>
                    <a:pt x="3350" y="9954"/>
                    <a:pt x="3350" y="9448"/>
                  </a:cubicBezTo>
                  <a:lnTo>
                    <a:pt x="3350" y="905"/>
                  </a:lnTo>
                  <a:cubicBezTo>
                    <a:pt x="3350" y="423"/>
                    <a:pt x="2965" y="25"/>
                    <a:pt x="2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752908" y="39782"/>
              <a:ext cx="141224" cy="1559020"/>
            </a:xfrm>
            <a:custGeom>
              <a:avLst/>
              <a:gdLst/>
              <a:ahLst/>
              <a:cxnLst/>
              <a:rect l="l" t="t" r="r" b="b"/>
              <a:pathLst>
                <a:path w="737" h="8136" extrusionOk="0">
                  <a:moveTo>
                    <a:pt x="362" y="1"/>
                  </a:moveTo>
                  <a:cubicBezTo>
                    <a:pt x="158" y="1"/>
                    <a:pt x="1" y="170"/>
                    <a:pt x="1" y="375"/>
                  </a:cubicBezTo>
                  <a:lnTo>
                    <a:pt x="1" y="7761"/>
                  </a:lnTo>
                  <a:cubicBezTo>
                    <a:pt x="1" y="7967"/>
                    <a:pt x="158" y="8135"/>
                    <a:pt x="362" y="8135"/>
                  </a:cubicBezTo>
                  <a:lnTo>
                    <a:pt x="375" y="8135"/>
                  </a:lnTo>
                  <a:cubicBezTo>
                    <a:pt x="579" y="8135"/>
                    <a:pt x="736" y="7967"/>
                    <a:pt x="736" y="7761"/>
                  </a:cubicBezTo>
                  <a:lnTo>
                    <a:pt x="736" y="375"/>
                  </a:lnTo>
                  <a:cubicBezTo>
                    <a:pt x="736" y="170"/>
                    <a:pt x="579" y="1"/>
                    <a:pt x="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3118071" y="69866"/>
              <a:ext cx="554357" cy="1711167"/>
            </a:xfrm>
            <a:custGeom>
              <a:avLst/>
              <a:gdLst/>
              <a:ahLst/>
              <a:cxnLst/>
              <a:rect l="l" t="t" r="r" b="b"/>
              <a:pathLst>
                <a:path w="2893" h="8930" extrusionOk="0">
                  <a:moveTo>
                    <a:pt x="783" y="1"/>
                  </a:moveTo>
                  <a:cubicBezTo>
                    <a:pt x="349" y="1"/>
                    <a:pt x="0" y="362"/>
                    <a:pt x="0" y="796"/>
                  </a:cubicBezTo>
                  <a:lnTo>
                    <a:pt x="0" y="8147"/>
                  </a:lnTo>
                  <a:cubicBezTo>
                    <a:pt x="0" y="8581"/>
                    <a:pt x="349" y="8930"/>
                    <a:pt x="783" y="8930"/>
                  </a:cubicBezTo>
                  <a:lnTo>
                    <a:pt x="2097" y="8930"/>
                  </a:lnTo>
                  <a:cubicBezTo>
                    <a:pt x="2531" y="8930"/>
                    <a:pt x="2892" y="8581"/>
                    <a:pt x="2892" y="8147"/>
                  </a:cubicBezTo>
                  <a:lnTo>
                    <a:pt x="2892" y="796"/>
                  </a:lnTo>
                  <a:cubicBezTo>
                    <a:pt x="2892" y="362"/>
                    <a:pt x="2531" y="1"/>
                    <a:pt x="2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3118071" y="72166"/>
              <a:ext cx="554357" cy="1708867"/>
            </a:xfrm>
            <a:custGeom>
              <a:avLst/>
              <a:gdLst/>
              <a:ahLst/>
              <a:cxnLst/>
              <a:rect l="l" t="t" r="r" b="b"/>
              <a:pathLst>
                <a:path w="2893" h="8918" extrusionOk="0">
                  <a:moveTo>
                    <a:pt x="2145" y="1"/>
                  </a:moveTo>
                  <a:lnTo>
                    <a:pt x="2145" y="25"/>
                  </a:lnTo>
                  <a:lnTo>
                    <a:pt x="2145" y="7375"/>
                  </a:lnTo>
                  <a:cubicBezTo>
                    <a:pt x="2145" y="7809"/>
                    <a:pt x="1795" y="8171"/>
                    <a:pt x="1361" y="8171"/>
                  </a:cubicBezTo>
                  <a:lnTo>
                    <a:pt x="48" y="8171"/>
                  </a:lnTo>
                  <a:cubicBezTo>
                    <a:pt x="24" y="8171"/>
                    <a:pt x="12" y="8159"/>
                    <a:pt x="0" y="8159"/>
                  </a:cubicBezTo>
                  <a:lnTo>
                    <a:pt x="0" y="8159"/>
                  </a:lnTo>
                  <a:cubicBezTo>
                    <a:pt x="12" y="8580"/>
                    <a:pt x="362" y="8918"/>
                    <a:pt x="783" y="8918"/>
                  </a:cubicBezTo>
                  <a:lnTo>
                    <a:pt x="2097" y="8918"/>
                  </a:lnTo>
                  <a:cubicBezTo>
                    <a:pt x="2531" y="8918"/>
                    <a:pt x="2892" y="8569"/>
                    <a:pt x="2892" y="8135"/>
                  </a:cubicBezTo>
                  <a:lnTo>
                    <a:pt x="2892" y="784"/>
                  </a:lnTo>
                  <a:cubicBezTo>
                    <a:pt x="2892" y="362"/>
                    <a:pt x="2555" y="2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6960437" y="-68675"/>
              <a:ext cx="644226" cy="1988249"/>
            </a:xfrm>
            <a:custGeom>
              <a:avLst/>
              <a:gdLst/>
              <a:ahLst/>
              <a:cxnLst/>
              <a:rect l="l" t="t" r="r" b="b"/>
              <a:pathLst>
                <a:path w="3362" h="10376" extrusionOk="0">
                  <a:moveTo>
                    <a:pt x="916" y="1"/>
                  </a:moveTo>
                  <a:cubicBezTo>
                    <a:pt x="410" y="1"/>
                    <a:pt x="0" y="411"/>
                    <a:pt x="0" y="917"/>
                  </a:cubicBezTo>
                  <a:lnTo>
                    <a:pt x="0" y="9460"/>
                  </a:lnTo>
                  <a:cubicBezTo>
                    <a:pt x="0" y="9966"/>
                    <a:pt x="410" y="10376"/>
                    <a:pt x="916" y="10376"/>
                  </a:cubicBezTo>
                  <a:lnTo>
                    <a:pt x="2446" y="10376"/>
                  </a:lnTo>
                  <a:cubicBezTo>
                    <a:pt x="2952" y="10376"/>
                    <a:pt x="3362" y="9966"/>
                    <a:pt x="3362" y="9460"/>
                  </a:cubicBezTo>
                  <a:lnTo>
                    <a:pt x="3362" y="917"/>
                  </a:lnTo>
                  <a:cubicBezTo>
                    <a:pt x="3362" y="411"/>
                    <a:pt x="2952" y="1"/>
                    <a:pt x="2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6962545" y="-66376"/>
              <a:ext cx="642119" cy="1985950"/>
            </a:xfrm>
            <a:custGeom>
              <a:avLst/>
              <a:gdLst/>
              <a:ahLst/>
              <a:cxnLst/>
              <a:rect l="l" t="t" r="r" b="b"/>
              <a:pathLst>
                <a:path w="3351" h="10364" extrusionOk="0">
                  <a:moveTo>
                    <a:pt x="2483" y="0"/>
                  </a:moveTo>
                  <a:lnTo>
                    <a:pt x="2483" y="25"/>
                  </a:lnTo>
                  <a:lnTo>
                    <a:pt x="2483" y="8569"/>
                  </a:lnTo>
                  <a:cubicBezTo>
                    <a:pt x="2483" y="9075"/>
                    <a:pt x="2073" y="9485"/>
                    <a:pt x="1567" y="9485"/>
                  </a:cubicBezTo>
                  <a:lnTo>
                    <a:pt x="1" y="9485"/>
                  </a:lnTo>
                  <a:cubicBezTo>
                    <a:pt x="13" y="9978"/>
                    <a:pt x="410" y="10364"/>
                    <a:pt x="905" y="10364"/>
                  </a:cubicBezTo>
                  <a:lnTo>
                    <a:pt x="2435" y="10364"/>
                  </a:lnTo>
                  <a:cubicBezTo>
                    <a:pt x="2941" y="10364"/>
                    <a:pt x="3351" y="9954"/>
                    <a:pt x="3351" y="9448"/>
                  </a:cubicBezTo>
                  <a:lnTo>
                    <a:pt x="3351" y="905"/>
                  </a:lnTo>
                  <a:cubicBezTo>
                    <a:pt x="3351" y="423"/>
                    <a:pt x="2965" y="25"/>
                    <a:pt x="2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9"/>
            <p:cNvSpPr/>
            <p:nvPr/>
          </p:nvSpPr>
          <p:spPr>
            <a:xfrm>
              <a:off x="7043408" y="39782"/>
              <a:ext cx="141032" cy="1559020"/>
            </a:xfrm>
            <a:custGeom>
              <a:avLst/>
              <a:gdLst/>
              <a:ahLst/>
              <a:cxnLst/>
              <a:rect l="l" t="t" r="r" b="b"/>
              <a:pathLst>
                <a:path w="736" h="8136" extrusionOk="0">
                  <a:moveTo>
                    <a:pt x="362" y="1"/>
                  </a:moveTo>
                  <a:cubicBezTo>
                    <a:pt x="157" y="1"/>
                    <a:pt x="1" y="170"/>
                    <a:pt x="1" y="375"/>
                  </a:cubicBezTo>
                  <a:lnTo>
                    <a:pt x="1" y="7761"/>
                  </a:lnTo>
                  <a:cubicBezTo>
                    <a:pt x="1" y="7967"/>
                    <a:pt x="157" y="8135"/>
                    <a:pt x="362" y="8135"/>
                  </a:cubicBezTo>
                  <a:lnTo>
                    <a:pt x="374" y="8135"/>
                  </a:lnTo>
                  <a:cubicBezTo>
                    <a:pt x="579" y="8135"/>
                    <a:pt x="736" y="7967"/>
                    <a:pt x="736" y="7761"/>
                  </a:cubicBezTo>
                  <a:lnTo>
                    <a:pt x="736" y="375"/>
                  </a:lnTo>
                  <a:cubicBezTo>
                    <a:pt x="736" y="170"/>
                    <a:pt x="579" y="1"/>
                    <a:pt x="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7604472" y="69866"/>
              <a:ext cx="554357" cy="1711167"/>
            </a:xfrm>
            <a:custGeom>
              <a:avLst/>
              <a:gdLst/>
              <a:ahLst/>
              <a:cxnLst/>
              <a:rect l="l" t="t" r="r" b="b"/>
              <a:pathLst>
                <a:path w="2893" h="8930" extrusionOk="0">
                  <a:moveTo>
                    <a:pt x="784" y="1"/>
                  </a:moveTo>
                  <a:cubicBezTo>
                    <a:pt x="351" y="1"/>
                    <a:pt x="1" y="362"/>
                    <a:pt x="1" y="796"/>
                  </a:cubicBezTo>
                  <a:lnTo>
                    <a:pt x="1" y="8147"/>
                  </a:lnTo>
                  <a:cubicBezTo>
                    <a:pt x="1" y="8581"/>
                    <a:pt x="351" y="8930"/>
                    <a:pt x="784" y="8930"/>
                  </a:cubicBezTo>
                  <a:lnTo>
                    <a:pt x="2097" y="8930"/>
                  </a:lnTo>
                  <a:cubicBezTo>
                    <a:pt x="2531" y="8930"/>
                    <a:pt x="2893" y="8581"/>
                    <a:pt x="2893" y="8147"/>
                  </a:cubicBezTo>
                  <a:lnTo>
                    <a:pt x="2893" y="796"/>
                  </a:lnTo>
                  <a:cubicBezTo>
                    <a:pt x="2893" y="362"/>
                    <a:pt x="2531" y="1"/>
                    <a:pt x="2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7604472" y="72166"/>
              <a:ext cx="554357" cy="1708867"/>
            </a:xfrm>
            <a:custGeom>
              <a:avLst/>
              <a:gdLst/>
              <a:ahLst/>
              <a:cxnLst/>
              <a:rect l="l" t="t" r="r" b="b"/>
              <a:pathLst>
                <a:path w="2893" h="8918" extrusionOk="0">
                  <a:moveTo>
                    <a:pt x="2146" y="1"/>
                  </a:moveTo>
                  <a:lnTo>
                    <a:pt x="2146" y="25"/>
                  </a:lnTo>
                  <a:lnTo>
                    <a:pt x="2146" y="7375"/>
                  </a:lnTo>
                  <a:cubicBezTo>
                    <a:pt x="2146" y="7809"/>
                    <a:pt x="1797" y="8171"/>
                    <a:pt x="1363" y="8171"/>
                  </a:cubicBezTo>
                  <a:lnTo>
                    <a:pt x="49" y="8171"/>
                  </a:lnTo>
                  <a:cubicBezTo>
                    <a:pt x="37" y="8171"/>
                    <a:pt x="13" y="8159"/>
                    <a:pt x="1" y="8159"/>
                  </a:cubicBezTo>
                  <a:lnTo>
                    <a:pt x="1" y="8159"/>
                  </a:lnTo>
                  <a:cubicBezTo>
                    <a:pt x="13" y="8580"/>
                    <a:pt x="362" y="8918"/>
                    <a:pt x="784" y="8918"/>
                  </a:cubicBezTo>
                  <a:lnTo>
                    <a:pt x="2097" y="8918"/>
                  </a:lnTo>
                  <a:cubicBezTo>
                    <a:pt x="2531" y="8918"/>
                    <a:pt x="2893" y="8569"/>
                    <a:pt x="2893" y="8135"/>
                  </a:cubicBezTo>
                  <a:lnTo>
                    <a:pt x="2893" y="784"/>
                  </a:lnTo>
                  <a:cubicBezTo>
                    <a:pt x="2893" y="362"/>
                    <a:pt x="2555" y="25"/>
                    <a:pt x="2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7692234" y="164527"/>
              <a:ext cx="85654" cy="1339424"/>
            </a:xfrm>
            <a:custGeom>
              <a:avLst/>
              <a:gdLst/>
              <a:ahLst/>
              <a:cxnLst/>
              <a:rect l="l" t="t" r="r" b="b"/>
              <a:pathLst>
                <a:path w="447" h="6990" extrusionOk="0">
                  <a:moveTo>
                    <a:pt x="230" y="1"/>
                  </a:moveTo>
                  <a:cubicBezTo>
                    <a:pt x="110" y="1"/>
                    <a:pt x="1" y="145"/>
                    <a:pt x="1" y="314"/>
                  </a:cubicBezTo>
                  <a:lnTo>
                    <a:pt x="1" y="6676"/>
                  </a:lnTo>
                  <a:cubicBezTo>
                    <a:pt x="1" y="6845"/>
                    <a:pt x="110" y="6990"/>
                    <a:pt x="230" y="6990"/>
                  </a:cubicBezTo>
                  <a:cubicBezTo>
                    <a:pt x="351" y="6990"/>
                    <a:pt x="447" y="6845"/>
                    <a:pt x="447" y="6676"/>
                  </a:cubicBezTo>
                  <a:lnTo>
                    <a:pt x="447" y="314"/>
                  </a:lnTo>
                  <a:cubicBezTo>
                    <a:pt x="447" y="145"/>
                    <a:pt x="351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3180347" y="185413"/>
              <a:ext cx="87762" cy="1339424"/>
            </a:xfrm>
            <a:custGeom>
              <a:avLst/>
              <a:gdLst/>
              <a:ahLst/>
              <a:cxnLst/>
              <a:rect l="l" t="t" r="r" b="b"/>
              <a:pathLst>
                <a:path w="458" h="6990" extrusionOk="0">
                  <a:moveTo>
                    <a:pt x="229" y="0"/>
                  </a:moveTo>
                  <a:cubicBezTo>
                    <a:pt x="96" y="0"/>
                    <a:pt x="0" y="133"/>
                    <a:pt x="0" y="314"/>
                  </a:cubicBezTo>
                  <a:lnTo>
                    <a:pt x="0" y="6676"/>
                  </a:lnTo>
                  <a:cubicBezTo>
                    <a:pt x="0" y="6845"/>
                    <a:pt x="96" y="6990"/>
                    <a:pt x="229" y="6990"/>
                  </a:cubicBezTo>
                  <a:cubicBezTo>
                    <a:pt x="350" y="6990"/>
                    <a:pt x="458" y="6845"/>
                    <a:pt x="458" y="6676"/>
                  </a:cubicBezTo>
                  <a:lnTo>
                    <a:pt x="458" y="314"/>
                  </a:lnTo>
                  <a:cubicBezTo>
                    <a:pt x="458" y="133"/>
                    <a:pt x="35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4314163" y="760273"/>
              <a:ext cx="90061" cy="330544"/>
            </a:xfrm>
            <a:custGeom>
              <a:avLst/>
              <a:gdLst/>
              <a:ahLst/>
              <a:cxnLst/>
              <a:rect l="l" t="t" r="r" b="b"/>
              <a:pathLst>
                <a:path w="470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470" y="1724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38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8158637" y="760273"/>
              <a:ext cx="67259" cy="330544"/>
            </a:xfrm>
            <a:custGeom>
              <a:avLst/>
              <a:gdLst/>
              <a:ahLst/>
              <a:cxnLst/>
              <a:rect l="l" t="t" r="r" b="b"/>
              <a:pathLst>
                <a:path w="351" h="1725" extrusionOk="0">
                  <a:moveTo>
                    <a:pt x="1" y="1"/>
                  </a:moveTo>
                  <a:lnTo>
                    <a:pt x="1" y="1724"/>
                  </a:lnTo>
                  <a:lnTo>
                    <a:pt x="351" y="1724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8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461902" y="801855"/>
              <a:ext cx="2256134" cy="71857"/>
            </a:xfrm>
            <a:custGeom>
              <a:avLst/>
              <a:gdLst/>
              <a:ahLst/>
              <a:cxnLst/>
              <a:rect l="l" t="t" r="r" b="b"/>
              <a:pathLst>
                <a:path w="11774" h="375" extrusionOk="0">
                  <a:moveTo>
                    <a:pt x="181" y="0"/>
                  </a:moveTo>
                  <a:cubicBezTo>
                    <a:pt x="84" y="0"/>
                    <a:pt x="1" y="85"/>
                    <a:pt x="1" y="182"/>
                  </a:cubicBezTo>
                  <a:lnTo>
                    <a:pt x="1" y="193"/>
                  </a:lnTo>
                  <a:cubicBezTo>
                    <a:pt x="1" y="290"/>
                    <a:pt x="84" y="375"/>
                    <a:pt x="181" y="375"/>
                  </a:cubicBezTo>
                  <a:lnTo>
                    <a:pt x="11593" y="375"/>
                  </a:lnTo>
                  <a:cubicBezTo>
                    <a:pt x="11701" y="375"/>
                    <a:pt x="11773" y="290"/>
                    <a:pt x="11773" y="193"/>
                  </a:cubicBezTo>
                  <a:lnTo>
                    <a:pt x="11773" y="182"/>
                  </a:lnTo>
                  <a:cubicBezTo>
                    <a:pt x="11773" y="85"/>
                    <a:pt x="11701" y="0"/>
                    <a:pt x="11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2AEE901-5AA1-9771-363D-7B6457CD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70" y="1913667"/>
            <a:ext cx="2437978" cy="1586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AE7DEB-9398-6163-F7B2-C95ACC0ABAB9}"/>
              </a:ext>
            </a:extLst>
          </p:cNvPr>
          <p:cNvSpPr txBox="1"/>
          <p:nvPr/>
        </p:nvSpPr>
        <p:spPr>
          <a:xfrm>
            <a:off x="2142397" y="1474556"/>
            <a:ext cx="4904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2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http://press.cnu.ac.kr/news/articleView.html?idxno=15869  </a:t>
            </a:r>
            <a:r>
              <a:rPr lang="ko-KR" altLang="en-US" sz="1000" dirty="0">
                <a:solidFill>
                  <a:schemeClr val="bg1">
                    <a:lumMod val="2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김도균 기자</a:t>
            </a:r>
            <a:endParaRPr lang="en" altLang="ko-KR" sz="1000" dirty="0">
              <a:solidFill>
                <a:schemeClr val="bg1">
                  <a:lumMod val="25000"/>
                </a:schemeClr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E564F62-2800-1A03-66CD-3C309F290DF2}"/>
              </a:ext>
            </a:extLst>
          </p:cNvPr>
          <p:cNvSpPr txBox="1"/>
          <p:nvPr/>
        </p:nvSpPr>
        <p:spPr>
          <a:xfrm>
            <a:off x="1033564" y="1123533"/>
            <a:ext cx="70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건강미 뽐내는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바디프로필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, MZ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이목 끌지만 그 이면에는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A04643F8-1C88-4EEF-3CDC-96308E3C6ECE}"/>
              </a:ext>
            </a:extLst>
          </p:cNvPr>
          <p:cNvCxnSpPr>
            <a:cxnSpLocks/>
          </p:cNvCxnSpPr>
          <p:nvPr/>
        </p:nvCxnSpPr>
        <p:spPr>
          <a:xfrm>
            <a:off x="1571413" y="2240134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AD87676C-2379-13B3-334F-E7A458507871}"/>
              </a:ext>
            </a:extLst>
          </p:cNvPr>
          <p:cNvCxnSpPr>
            <a:cxnSpLocks/>
          </p:cNvCxnSpPr>
          <p:nvPr/>
        </p:nvCxnSpPr>
        <p:spPr>
          <a:xfrm>
            <a:off x="1571413" y="2586844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3A43372-086F-84CE-2249-CAA2173F888C}"/>
              </a:ext>
            </a:extLst>
          </p:cNvPr>
          <p:cNvCxnSpPr>
            <a:cxnSpLocks/>
          </p:cNvCxnSpPr>
          <p:nvPr/>
        </p:nvCxnSpPr>
        <p:spPr>
          <a:xfrm>
            <a:off x="1571413" y="2933554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9E7605F4-266D-6636-25AF-7B99D8E9B7BA}"/>
              </a:ext>
            </a:extLst>
          </p:cNvPr>
          <p:cNvCxnSpPr>
            <a:cxnSpLocks/>
          </p:cNvCxnSpPr>
          <p:nvPr/>
        </p:nvCxnSpPr>
        <p:spPr>
          <a:xfrm>
            <a:off x="1571413" y="3641367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7AFB069-7A5F-0996-3540-DE96ED6E368E}"/>
              </a:ext>
            </a:extLst>
          </p:cNvPr>
          <p:cNvCxnSpPr>
            <a:cxnSpLocks/>
          </p:cNvCxnSpPr>
          <p:nvPr/>
        </p:nvCxnSpPr>
        <p:spPr>
          <a:xfrm>
            <a:off x="1571413" y="3997126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7F2AF7F-7001-023C-2FB6-7F50F33B6E8F}"/>
              </a:ext>
            </a:extLst>
          </p:cNvPr>
          <p:cNvCxnSpPr>
            <a:cxnSpLocks/>
          </p:cNvCxnSpPr>
          <p:nvPr/>
        </p:nvCxnSpPr>
        <p:spPr>
          <a:xfrm>
            <a:off x="1571413" y="4352885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CC61E97-4942-8EA4-EB01-DC83B7B8FB44}"/>
              </a:ext>
            </a:extLst>
          </p:cNvPr>
          <p:cNvCxnSpPr>
            <a:cxnSpLocks/>
          </p:cNvCxnSpPr>
          <p:nvPr/>
        </p:nvCxnSpPr>
        <p:spPr>
          <a:xfrm>
            <a:off x="1571413" y="4708644"/>
            <a:ext cx="3549227" cy="0"/>
          </a:xfrm>
          <a:prstGeom prst="line">
            <a:avLst/>
          </a:prstGeom>
          <a:ln w="127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23">
            <a:extLst>
              <a:ext uri="{FF2B5EF4-FFF2-40B4-BE49-F238E27FC236}">
                <a16:creationId xmlns:a16="http://schemas.microsoft.com/office/drawing/2014/main" xmlns="" id="{205175C8-29CE-8949-4E78-AF56079AC1FC}"/>
              </a:ext>
            </a:extLst>
          </p:cNvPr>
          <p:cNvSpPr/>
          <p:nvPr/>
        </p:nvSpPr>
        <p:spPr>
          <a:xfrm rot="10800000">
            <a:off x="633533" y="924050"/>
            <a:ext cx="7838542" cy="4620633"/>
          </a:xfrm>
          <a:prstGeom prst="foldedCorner">
            <a:avLst>
              <a:gd name="adj" fmla="val 10494"/>
            </a:avLst>
          </a:prstGeom>
          <a:solidFill>
            <a:srgbClr val="F2F2F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1" name="Google Shape;631;p49"/>
          <p:cNvSpPr txBox="1">
            <a:spLocks noGrp="1"/>
          </p:cNvSpPr>
          <p:nvPr>
            <p:ph type="subTitle" idx="1"/>
          </p:nvPr>
        </p:nvSpPr>
        <p:spPr>
          <a:xfrm>
            <a:off x="1184996" y="3363234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운동에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 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관심이 커짐과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관련된 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영상들이 제작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/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영상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 </a:t>
            </a:r>
            <a:r>
              <a:rPr lang="ko-KR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운동의 부작용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대하여 </a:t>
            </a:r>
            <a:r>
              <a:rPr lang="ko-KR" altLang="ko-KR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경고</a:t>
            </a:r>
            <a:r>
              <a:rPr lang="en-US" altLang="ko-KR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marL="0" lvl="0" indent="0"/>
            <a:endParaRPr lang="en-US" altLang="ko-KR" sz="14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자세인지 혼자 파악하기 어려움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lvl="0" indent="0"/>
            <a:r>
              <a:rPr lang="ko-KR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자세로 운동을 수행할 수 있게 보</a:t>
            </a:r>
            <a:r>
              <a:rPr lang="ko-KR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해줄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필요</a:t>
            </a:r>
            <a:endParaRPr lang="en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2" name="Google Shape;632;p49"/>
          <p:cNvGrpSpPr/>
          <p:nvPr/>
        </p:nvGrpSpPr>
        <p:grpSpPr>
          <a:xfrm rot="8447061">
            <a:off x="6993993" y="3785106"/>
            <a:ext cx="2147890" cy="771854"/>
            <a:chOff x="2870881" y="-68675"/>
            <a:chExt cx="5532836" cy="1988249"/>
          </a:xfrm>
        </p:grpSpPr>
        <p:sp>
          <p:nvSpPr>
            <p:cNvPr id="633" name="Google Shape;633;p49"/>
            <p:cNvSpPr/>
            <p:nvPr/>
          </p:nvSpPr>
          <p:spPr>
            <a:xfrm>
              <a:off x="2870881" y="760273"/>
              <a:ext cx="5532836" cy="330544"/>
            </a:xfrm>
            <a:custGeom>
              <a:avLst/>
              <a:gdLst/>
              <a:ahLst/>
              <a:cxnLst/>
              <a:rect l="l" t="t" r="r" b="b"/>
              <a:pathLst>
                <a:path w="28874" h="1725" extrusionOk="0">
                  <a:moveTo>
                    <a:pt x="254" y="1"/>
                  </a:moveTo>
                  <a:cubicBezTo>
                    <a:pt x="109" y="1"/>
                    <a:pt x="0" y="121"/>
                    <a:pt x="0" y="254"/>
                  </a:cubicBezTo>
                  <a:lnTo>
                    <a:pt x="0" y="1471"/>
                  </a:lnTo>
                  <a:cubicBezTo>
                    <a:pt x="0" y="1615"/>
                    <a:pt x="109" y="1724"/>
                    <a:pt x="254" y="1724"/>
                  </a:cubicBezTo>
                  <a:lnTo>
                    <a:pt x="28632" y="1724"/>
                  </a:lnTo>
                  <a:cubicBezTo>
                    <a:pt x="28765" y="1724"/>
                    <a:pt x="28873" y="1615"/>
                    <a:pt x="28873" y="1471"/>
                  </a:cubicBezTo>
                  <a:lnTo>
                    <a:pt x="28873" y="254"/>
                  </a:lnTo>
                  <a:cubicBezTo>
                    <a:pt x="28873" y="121"/>
                    <a:pt x="28765" y="1"/>
                    <a:pt x="28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2870881" y="760273"/>
              <a:ext cx="5532836" cy="330544"/>
            </a:xfrm>
            <a:custGeom>
              <a:avLst/>
              <a:gdLst/>
              <a:ahLst/>
              <a:cxnLst/>
              <a:rect l="l" t="t" r="r" b="b"/>
              <a:pathLst>
                <a:path w="28874" h="1725" extrusionOk="0">
                  <a:moveTo>
                    <a:pt x="28295" y="1"/>
                  </a:moveTo>
                  <a:lnTo>
                    <a:pt x="28295" y="916"/>
                  </a:lnTo>
                  <a:cubicBezTo>
                    <a:pt x="28295" y="1061"/>
                    <a:pt x="28174" y="1170"/>
                    <a:pt x="28042" y="1170"/>
                  </a:cubicBezTo>
                  <a:lnTo>
                    <a:pt x="0" y="1170"/>
                  </a:lnTo>
                  <a:lnTo>
                    <a:pt x="0" y="1471"/>
                  </a:lnTo>
                  <a:cubicBezTo>
                    <a:pt x="0" y="1615"/>
                    <a:pt x="109" y="1724"/>
                    <a:pt x="254" y="1724"/>
                  </a:cubicBezTo>
                  <a:lnTo>
                    <a:pt x="28632" y="1724"/>
                  </a:lnTo>
                  <a:cubicBezTo>
                    <a:pt x="28765" y="1724"/>
                    <a:pt x="28873" y="1615"/>
                    <a:pt x="28873" y="1471"/>
                  </a:cubicBezTo>
                  <a:lnTo>
                    <a:pt x="28873" y="254"/>
                  </a:lnTo>
                  <a:cubicBezTo>
                    <a:pt x="28873" y="121"/>
                    <a:pt x="28765" y="1"/>
                    <a:pt x="28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3669745" y="-68675"/>
              <a:ext cx="644610" cy="1988249"/>
            </a:xfrm>
            <a:custGeom>
              <a:avLst/>
              <a:gdLst/>
              <a:ahLst/>
              <a:cxnLst/>
              <a:rect l="l" t="t" r="r" b="b"/>
              <a:pathLst>
                <a:path w="3364" h="10376" extrusionOk="0">
                  <a:moveTo>
                    <a:pt x="917" y="1"/>
                  </a:moveTo>
                  <a:cubicBezTo>
                    <a:pt x="410" y="1"/>
                    <a:pt x="1" y="411"/>
                    <a:pt x="1" y="917"/>
                  </a:cubicBezTo>
                  <a:lnTo>
                    <a:pt x="1" y="9460"/>
                  </a:lnTo>
                  <a:cubicBezTo>
                    <a:pt x="1" y="9966"/>
                    <a:pt x="410" y="10376"/>
                    <a:pt x="917" y="10376"/>
                  </a:cubicBezTo>
                  <a:lnTo>
                    <a:pt x="2447" y="10376"/>
                  </a:lnTo>
                  <a:cubicBezTo>
                    <a:pt x="2954" y="10376"/>
                    <a:pt x="3363" y="9966"/>
                    <a:pt x="3363" y="9460"/>
                  </a:cubicBezTo>
                  <a:lnTo>
                    <a:pt x="3363" y="917"/>
                  </a:lnTo>
                  <a:cubicBezTo>
                    <a:pt x="3363" y="411"/>
                    <a:pt x="2954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3672236" y="-66376"/>
              <a:ext cx="642119" cy="1985950"/>
            </a:xfrm>
            <a:custGeom>
              <a:avLst/>
              <a:gdLst/>
              <a:ahLst/>
              <a:cxnLst/>
              <a:rect l="l" t="t" r="r" b="b"/>
              <a:pathLst>
                <a:path w="3351" h="10364" extrusionOk="0">
                  <a:moveTo>
                    <a:pt x="2483" y="0"/>
                  </a:moveTo>
                  <a:lnTo>
                    <a:pt x="2483" y="25"/>
                  </a:lnTo>
                  <a:lnTo>
                    <a:pt x="2483" y="8569"/>
                  </a:lnTo>
                  <a:cubicBezTo>
                    <a:pt x="2483" y="9075"/>
                    <a:pt x="2073" y="9485"/>
                    <a:pt x="1567" y="9485"/>
                  </a:cubicBezTo>
                  <a:lnTo>
                    <a:pt x="0" y="9485"/>
                  </a:lnTo>
                  <a:cubicBezTo>
                    <a:pt x="12" y="9978"/>
                    <a:pt x="410" y="10364"/>
                    <a:pt x="904" y="10364"/>
                  </a:cubicBezTo>
                  <a:lnTo>
                    <a:pt x="2434" y="10364"/>
                  </a:lnTo>
                  <a:cubicBezTo>
                    <a:pt x="2941" y="10364"/>
                    <a:pt x="3350" y="9954"/>
                    <a:pt x="3350" y="9448"/>
                  </a:cubicBezTo>
                  <a:lnTo>
                    <a:pt x="3350" y="905"/>
                  </a:lnTo>
                  <a:cubicBezTo>
                    <a:pt x="3350" y="423"/>
                    <a:pt x="2965" y="25"/>
                    <a:pt x="2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752908" y="39782"/>
              <a:ext cx="141224" cy="1559020"/>
            </a:xfrm>
            <a:custGeom>
              <a:avLst/>
              <a:gdLst/>
              <a:ahLst/>
              <a:cxnLst/>
              <a:rect l="l" t="t" r="r" b="b"/>
              <a:pathLst>
                <a:path w="737" h="8136" extrusionOk="0">
                  <a:moveTo>
                    <a:pt x="362" y="1"/>
                  </a:moveTo>
                  <a:cubicBezTo>
                    <a:pt x="158" y="1"/>
                    <a:pt x="1" y="170"/>
                    <a:pt x="1" y="375"/>
                  </a:cubicBezTo>
                  <a:lnTo>
                    <a:pt x="1" y="7761"/>
                  </a:lnTo>
                  <a:cubicBezTo>
                    <a:pt x="1" y="7967"/>
                    <a:pt x="158" y="8135"/>
                    <a:pt x="362" y="8135"/>
                  </a:cubicBezTo>
                  <a:lnTo>
                    <a:pt x="375" y="8135"/>
                  </a:lnTo>
                  <a:cubicBezTo>
                    <a:pt x="579" y="8135"/>
                    <a:pt x="736" y="7967"/>
                    <a:pt x="736" y="7761"/>
                  </a:cubicBezTo>
                  <a:lnTo>
                    <a:pt x="736" y="375"/>
                  </a:lnTo>
                  <a:cubicBezTo>
                    <a:pt x="736" y="170"/>
                    <a:pt x="579" y="1"/>
                    <a:pt x="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3118071" y="69866"/>
              <a:ext cx="554357" cy="1711167"/>
            </a:xfrm>
            <a:custGeom>
              <a:avLst/>
              <a:gdLst/>
              <a:ahLst/>
              <a:cxnLst/>
              <a:rect l="l" t="t" r="r" b="b"/>
              <a:pathLst>
                <a:path w="2893" h="8930" extrusionOk="0">
                  <a:moveTo>
                    <a:pt x="783" y="1"/>
                  </a:moveTo>
                  <a:cubicBezTo>
                    <a:pt x="349" y="1"/>
                    <a:pt x="0" y="362"/>
                    <a:pt x="0" y="796"/>
                  </a:cubicBezTo>
                  <a:lnTo>
                    <a:pt x="0" y="8147"/>
                  </a:lnTo>
                  <a:cubicBezTo>
                    <a:pt x="0" y="8581"/>
                    <a:pt x="349" y="8930"/>
                    <a:pt x="783" y="8930"/>
                  </a:cubicBezTo>
                  <a:lnTo>
                    <a:pt x="2097" y="8930"/>
                  </a:lnTo>
                  <a:cubicBezTo>
                    <a:pt x="2531" y="8930"/>
                    <a:pt x="2892" y="8581"/>
                    <a:pt x="2892" y="8147"/>
                  </a:cubicBezTo>
                  <a:lnTo>
                    <a:pt x="2892" y="796"/>
                  </a:lnTo>
                  <a:cubicBezTo>
                    <a:pt x="2892" y="362"/>
                    <a:pt x="2531" y="1"/>
                    <a:pt x="2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3118071" y="72166"/>
              <a:ext cx="554357" cy="1708867"/>
            </a:xfrm>
            <a:custGeom>
              <a:avLst/>
              <a:gdLst/>
              <a:ahLst/>
              <a:cxnLst/>
              <a:rect l="l" t="t" r="r" b="b"/>
              <a:pathLst>
                <a:path w="2893" h="8918" extrusionOk="0">
                  <a:moveTo>
                    <a:pt x="2145" y="1"/>
                  </a:moveTo>
                  <a:lnTo>
                    <a:pt x="2145" y="25"/>
                  </a:lnTo>
                  <a:lnTo>
                    <a:pt x="2145" y="7375"/>
                  </a:lnTo>
                  <a:cubicBezTo>
                    <a:pt x="2145" y="7809"/>
                    <a:pt x="1795" y="8171"/>
                    <a:pt x="1361" y="8171"/>
                  </a:cubicBezTo>
                  <a:lnTo>
                    <a:pt x="48" y="8171"/>
                  </a:lnTo>
                  <a:cubicBezTo>
                    <a:pt x="24" y="8171"/>
                    <a:pt x="12" y="8159"/>
                    <a:pt x="0" y="8159"/>
                  </a:cubicBezTo>
                  <a:lnTo>
                    <a:pt x="0" y="8159"/>
                  </a:lnTo>
                  <a:cubicBezTo>
                    <a:pt x="12" y="8580"/>
                    <a:pt x="362" y="8918"/>
                    <a:pt x="783" y="8918"/>
                  </a:cubicBezTo>
                  <a:lnTo>
                    <a:pt x="2097" y="8918"/>
                  </a:lnTo>
                  <a:cubicBezTo>
                    <a:pt x="2531" y="8918"/>
                    <a:pt x="2892" y="8569"/>
                    <a:pt x="2892" y="8135"/>
                  </a:cubicBezTo>
                  <a:lnTo>
                    <a:pt x="2892" y="784"/>
                  </a:lnTo>
                  <a:cubicBezTo>
                    <a:pt x="2892" y="362"/>
                    <a:pt x="2555" y="2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6960437" y="-68675"/>
              <a:ext cx="644226" cy="1988249"/>
            </a:xfrm>
            <a:custGeom>
              <a:avLst/>
              <a:gdLst/>
              <a:ahLst/>
              <a:cxnLst/>
              <a:rect l="l" t="t" r="r" b="b"/>
              <a:pathLst>
                <a:path w="3362" h="10376" extrusionOk="0">
                  <a:moveTo>
                    <a:pt x="916" y="1"/>
                  </a:moveTo>
                  <a:cubicBezTo>
                    <a:pt x="410" y="1"/>
                    <a:pt x="0" y="411"/>
                    <a:pt x="0" y="917"/>
                  </a:cubicBezTo>
                  <a:lnTo>
                    <a:pt x="0" y="9460"/>
                  </a:lnTo>
                  <a:cubicBezTo>
                    <a:pt x="0" y="9966"/>
                    <a:pt x="410" y="10376"/>
                    <a:pt x="916" y="10376"/>
                  </a:cubicBezTo>
                  <a:lnTo>
                    <a:pt x="2446" y="10376"/>
                  </a:lnTo>
                  <a:cubicBezTo>
                    <a:pt x="2952" y="10376"/>
                    <a:pt x="3362" y="9966"/>
                    <a:pt x="3362" y="9460"/>
                  </a:cubicBezTo>
                  <a:lnTo>
                    <a:pt x="3362" y="917"/>
                  </a:lnTo>
                  <a:cubicBezTo>
                    <a:pt x="3362" y="411"/>
                    <a:pt x="2952" y="1"/>
                    <a:pt x="2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6962545" y="-66376"/>
              <a:ext cx="642119" cy="1985950"/>
            </a:xfrm>
            <a:custGeom>
              <a:avLst/>
              <a:gdLst/>
              <a:ahLst/>
              <a:cxnLst/>
              <a:rect l="l" t="t" r="r" b="b"/>
              <a:pathLst>
                <a:path w="3351" h="10364" extrusionOk="0">
                  <a:moveTo>
                    <a:pt x="2483" y="0"/>
                  </a:moveTo>
                  <a:lnTo>
                    <a:pt x="2483" y="25"/>
                  </a:lnTo>
                  <a:lnTo>
                    <a:pt x="2483" y="8569"/>
                  </a:lnTo>
                  <a:cubicBezTo>
                    <a:pt x="2483" y="9075"/>
                    <a:pt x="2073" y="9485"/>
                    <a:pt x="1567" y="9485"/>
                  </a:cubicBezTo>
                  <a:lnTo>
                    <a:pt x="1" y="9485"/>
                  </a:lnTo>
                  <a:cubicBezTo>
                    <a:pt x="13" y="9978"/>
                    <a:pt x="410" y="10364"/>
                    <a:pt x="905" y="10364"/>
                  </a:cubicBezTo>
                  <a:lnTo>
                    <a:pt x="2435" y="10364"/>
                  </a:lnTo>
                  <a:cubicBezTo>
                    <a:pt x="2941" y="10364"/>
                    <a:pt x="3351" y="9954"/>
                    <a:pt x="3351" y="9448"/>
                  </a:cubicBezTo>
                  <a:lnTo>
                    <a:pt x="3351" y="905"/>
                  </a:lnTo>
                  <a:cubicBezTo>
                    <a:pt x="3351" y="423"/>
                    <a:pt x="2965" y="25"/>
                    <a:pt x="2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9"/>
            <p:cNvSpPr/>
            <p:nvPr/>
          </p:nvSpPr>
          <p:spPr>
            <a:xfrm>
              <a:off x="7043408" y="39782"/>
              <a:ext cx="141032" cy="1559020"/>
            </a:xfrm>
            <a:custGeom>
              <a:avLst/>
              <a:gdLst/>
              <a:ahLst/>
              <a:cxnLst/>
              <a:rect l="l" t="t" r="r" b="b"/>
              <a:pathLst>
                <a:path w="736" h="8136" extrusionOk="0">
                  <a:moveTo>
                    <a:pt x="362" y="1"/>
                  </a:moveTo>
                  <a:cubicBezTo>
                    <a:pt x="157" y="1"/>
                    <a:pt x="1" y="170"/>
                    <a:pt x="1" y="375"/>
                  </a:cubicBezTo>
                  <a:lnTo>
                    <a:pt x="1" y="7761"/>
                  </a:lnTo>
                  <a:cubicBezTo>
                    <a:pt x="1" y="7967"/>
                    <a:pt x="157" y="8135"/>
                    <a:pt x="362" y="8135"/>
                  </a:cubicBezTo>
                  <a:lnTo>
                    <a:pt x="374" y="8135"/>
                  </a:lnTo>
                  <a:cubicBezTo>
                    <a:pt x="579" y="8135"/>
                    <a:pt x="736" y="7967"/>
                    <a:pt x="736" y="7761"/>
                  </a:cubicBezTo>
                  <a:lnTo>
                    <a:pt x="736" y="375"/>
                  </a:lnTo>
                  <a:cubicBezTo>
                    <a:pt x="736" y="170"/>
                    <a:pt x="579" y="1"/>
                    <a:pt x="3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7604472" y="69866"/>
              <a:ext cx="554357" cy="1711167"/>
            </a:xfrm>
            <a:custGeom>
              <a:avLst/>
              <a:gdLst/>
              <a:ahLst/>
              <a:cxnLst/>
              <a:rect l="l" t="t" r="r" b="b"/>
              <a:pathLst>
                <a:path w="2893" h="8930" extrusionOk="0">
                  <a:moveTo>
                    <a:pt x="784" y="1"/>
                  </a:moveTo>
                  <a:cubicBezTo>
                    <a:pt x="351" y="1"/>
                    <a:pt x="1" y="362"/>
                    <a:pt x="1" y="796"/>
                  </a:cubicBezTo>
                  <a:lnTo>
                    <a:pt x="1" y="8147"/>
                  </a:lnTo>
                  <a:cubicBezTo>
                    <a:pt x="1" y="8581"/>
                    <a:pt x="351" y="8930"/>
                    <a:pt x="784" y="8930"/>
                  </a:cubicBezTo>
                  <a:lnTo>
                    <a:pt x="2097" y="8930"/>
                  </a:lnTo>
                  <a:cubicBezTo>
                    <a:pt x="2531" y="8930"/>
                    <a:pt x="2893" y="8581"/>
                    <a:pt x="2893" y="8147"/>
                  </a:cubicBezTo>
                  <a:lnTo>
                    <a:pt x="2893" y="796"/>
                  </a:lnTo>
                  <a:cubicBezTo>
                    <a:pt x="2893" y="362"/>
                    <a:pt x="2531" y="1"/>
                    <a:pt x="2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7604472" y="72166"/>
              <a:ext cx="554357" cy="1708867"/>
            </a:xfrm>
            <a:custGeom>
              <a:avLst/>
              <a:gdLst/>
              <a:ahLst/>
              <a:cxnLst/>
              <a:rect l="l" t="t" r="r" b="b"/>
              <a:pathLst>
                <a:path w="2893" h="8918" extrusionOk="0">
                  <a:moveTo>
                    <a:pt x="2146" y="1"/>
                  </a:moveTo>
                  <a:lnTo>
                    <a:pt x="2146" y="25"/>
                  </a:lnTo>
                  <a:lnTo>
                    <a:pt x="2146" y="7375"/>
                  </a:lnTo>
                  <a:cubicBezTo>
                    <a:pt x="2146" y="7809"/>
                    <a:pt x="1797" y="8171"/>
                    <a:pt x="1363" y="8171"/>
                  </a:cubicBezTo>
                  <a:lnTo>
                    <a:pt x="49" y="8171"/>
                  </a:lnTo>
                  <a:cubicBezTo>
                    <a:pt x="37" y="8171"/>
                    <a:pt x="13" y="8159"/>
                    <a:pt x="1" y="8159"/>
                  </a:cubicBezTo>
                  <a:lnTo>
                    <a:pt x="1" y="8159"/>
                  </a:lnTo>
                  <a:cubicBezTo>
                    <a:pt x="13" y="8580"/>
                    <a:pt x="362" y="8918"/>
                    <a:pt x="784" y="8918"/>
                  </a:cubicBezTo>
                  <a:lnTo>
                    <a:pt x="2097" y="8918"/>
                  </a:lnTo>
                  <a:cubicBezTo>
                    <a:pt x="2531" y="8918"/>
                    <a:pt x="2893" y="8569"/>
                    <a:pt x="2893" y="8135"/>
                  </a:cubicBezTo>
                  <a:lnTo>
                    <a:pt x="2893" y="784"/>
                  </a:lnTo>
                  <a:cubicBezTo>
                    <a:pt x="2893" y="362"/>
                    <a:pt x="2555" y="25"/>
                    <a:pt x="2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7692234" y="164527"/>
              <a:ext cx="85654" cy="1339424"/>
            </a:xfrm>
            <a:custGeom>
              <a:avLst/>
              <a:gdLst/>
              <a:ahLst/>
              <a:cxnLst/>
              <a:rect l="l" t="t" r="r" b="b"/>
              <a:pathLst>
                <a:path w="447" h="6990" extrusionOk="0">
                  <a:moveTo>
                    <a:pt x="230" y="1"/>
                  </a:moveTo>
                  <a:cubicBezTo>
                    <a:pt x="110" y="1"/>
                    <a:pt x="1" y="145"/>
                    <a:pt x="1" y="314"/>
                  </a:cubicBezTo>
                  <a:lnTo>
                    <a:pt x="1" y="6676"/>
                  </a:lnTo>
                  <a:cubicBezTo>
                    <a:pt x="1" y="6845"/>
                    <a:pt x="110" y="6990"/>
                    <a:pt x="230" y="6990"/>
                  </a:cubicBezTo>
                  <a:cubicBezTo>
                    <a:pt x="351" y="6990"/>
                    <a:pt x="447" y="6845"/>
                    <a:pt x="447" y="6676"/>
                  </a:cubicBezTo>
                  <a:lnTo>
                    <a:pt x="447" y="314"/>
                  </a:lnTo>
                  <a:cubicBezTo>
                    <a:pt x="447" y="145"/>
                    <a:pt x="351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3180347" y="185413"/>
              <a:ext cx="87762" cy="1339424"/>
            </a:xfrm>
            <a:custGeom>
              <a:avLst/>
              <a:gdLst/>
              <a:ahLst/>
              <a:cxnLst/>
              <a:rect l="l" t="t" r="r" b="b"/>
              <a:pathLst>
                <a:path w="458" h="6990" extrusionOk="0">
                  <a:moveTo>
                    <a:pt x="229" y="0"/>
                  </a:moveTo>
                  <a:cubicBezTo>
                    <a:pt x="96" y="0"/>
                    <a:pt x="0" y="133"/>
                    <a:pt x="0" y="314"/>
                  </a:cubicBezTo>
                  <a:lnTo>
                    <a:pt x="0" y="6676"/>
                  </a:lnTo>
                  <a:cubicBezTo>
                    <a:pt x="0" y="6845"/>
                    <a:pt x="96" y="6990"/>
                    <a:pt x="229" y="6990"/>
                  </a:cubicBezTo>
                  <a:cubicBezTo>
                    <a:pt x="350" y="6990"/>
                    <a:pt x="458" y="6845"/>
                    <a:pt x="458" y="6676"/>
                  </a:cubicBezTo>
                  <a:lnTo>
                    <a:pt x="458" y="314"/>
                  </a:lnTo>
                  <a:cubicBezTo>
                    <a:pt x="458" y="133"/>
                    <a:pt x="35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4314163" y="760273"/>
              <a:ext cx="90061" cy="330544"/>
            </a:xfrm>
            <a:custGeom>
              <a:avLst/>
              <a:gdLst/>
              <a:ahLst/>
              <a:cxnLst/>
              <a:rect l="l" t="t" r="r" b="b"/>
              <a:pathLst>
                <a:path w="470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470" y="1724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38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8158637" y="760273"/>
              <a:ext cx="67259" cy="330544"/>
            </a:xfrm>
            <a:custGeom>
              <a:avLst/>
              <a:gdLst/>
              <a:ahLst/>
              <a:cxnLst/>
              <a:rect l="l" t="t" r="r" b="b"/>
              <a:pathLst>
                <a:path w="351" h="1725" extrusionOk="0">
                  <a:moveTo>
                    <a:pt x="1" y="1"/>
                  </a:moveTo>
                  <a:lnTo>
                    <a:pt x="1" y="1724"/>
                  </a:lnTo>
                  <a:lnTo>
                    <a:pt x="351" y="1724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8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461902" y="801855"/>
              <a:ext cx="2256134" cy="71857"/>
            </a:xfrm>
            <a:custGeom>
              <a:avLst/>
              <a:gdLst/>
              <a:ahLst/>
              <a:cxnLst/>
              <a:rect l="l" t="t" r="r" b="b"/>
              <a:pathLst>
                <a:path w="11774" h="375" extrusionOk="0">
                  <a:moveTo>
                    <a:pt x="181" y="0"/>
                  </a:moveTo>
                  <a:cubicBezTo>
                    <a:pt x="84" y="0"/>
                    <a:pt x="1" y="85"/>
                    <a:pt x="1" y="182"/>
                  </a:cubicBezTo>
                  <a:lnTo>
                    <a:pt x="1" y="193"/>
                  </a:lnTo>
                  <a:cubicBezTo>
                    <a:pt x="1" y="290"/>
                    <a:pt x="84" y="375"/>
                    <a:pt x="181" y="375"/>
                  </a:cubicBezTo>
                  <a:lnTo>
                    <a:pt x="11593" y="375"/>
                  </a:lnTo>
                  <a:cubicBezTo>
                    <a:pt x="11701" y="375"/>
                    <a:pt x="11773" y="290"/>
                    <a:pt x="11773" y="193"/>
                  </a:cubicBezTo>
                  <a:lnTo>
                    <a:pt x="11773" y="182"/>
                  </a:lnTo>
                  <a:cubicBezTo>
                    <a:pt x="11773" y="85"/>
                    <a:pt x="11701" y="0"/>
                    <a:pt x="11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49"/>
          <p:cNvGrpSpPr/>
          <p:nvPr/>
        </p:nvGrpSpPr>
        <p:grpSpPr>
          <a:xfrm rot="-1800379">
            <a:off x="513568" y="1437729"/>
            <a:ext cx="906349" cy="472442"/>
            <a:chOff x="3977350" y="4171200"/>
            <a:chExt cx="1650623" cy="860400"/>
          </a:xfrm>
        </p:grpSpPr>
        <p:sp>
          <p:nvSpPr>
            <p:cNvPr id="651" name="Google Shape;651;p49"/>
            <p:cNvSpPr/>
            <p:nvPr/>
          </p:nvSpPr>
          <p:spPr>
            <a:xfrm>
              <a:off x="4132968" y="4425092"/>
              <a:ext cx="1259328" cy="339573"/>
            </a:xfrm>
            <a:custGeom>
              <a:avLst/>
              <a:gdLst/>
              <a:ahLst/>
              <a:cxnLst/>
              <a:rect l="l" t="t" r="r" b="b"/>
              <a:pathLst>
                <a:path w="5600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132968" y="4425092"/>
              <a:ext cx="401636" cy="339573"/>
            </a:xfrm>
            <a:custGeom>
              <a:avLst/>
              <a:gdLst/>
              <a:ahLst/>
              <a:cxnLst/>
              <a:rect l="l" t="t" r="r" b="b"/>
              <a:pathLst>
                <a:path w="1786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5052505" y="4425092"/>
              <a:ext cx="339794" cy="339573"/>
            </a:xfrm>
            <a:custGeom>
              <a:avLst/>
              <a:gdLst/>
              <a:ahLst/>
              <a:cxnLst/>
              <a:rect l="l" t="t" r="r" b="b"/>
              <a:pathLst>
                <a:path w="1511" h="1510" extrusionOk="0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977350" y="4189191"/>
              <a:ext cx="471798" cy="842410"/>
            </a:xfrm>
            <a:custGeom>
              <a:avLst/>
              <a:gdLst/>
              <a:ahLst/>
              <a:cxnLst/>
              <a:rect l="l" t="t" r="r" b="b"/>
              <a:pathLst>
                <a:path w="2098" h="3746" extrusionOk="0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5158874" y="4171200"/>
              <a:ext cx="469100" cy="839711"/>
            </a:xfrm>
            <a:custGeom>
              <a:avLst/>
              <a:gdLst/>
              <a:ahLst/>
              <a:cxnLst/>
              <a:rect l="l" t="t" r="r" b="b"/>
              <a:pathLst>
                <a:path w="2086" h="3734" extrusionOk="0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 rot="1099377">
            <a:off x="402593" y="4374871"/>
            <a:ext cx="685339" cy="357238"/>
            <a:chOff x="3977350" y="4171200"/>
            <a:chExt cx="1650623" cy="860400"/>
          </a:xfrm>
        </p:grpSpPr>
        <p:sp>
          <p:nvSpPr>
            <p:cNvPr id="657" name="Google Shape;657;p49"/>
            <p:cNvSpPr/>
            <p:nvPr/>
          </p:nvSpPr>
          <p:spPr>
            <a:xfrm>
              <a:off x="4132968" y="4425092"/>
              <a:ext cx="1259328" cy="339573"/>
            </a:xfrm>
            <a:custGeom>
              <a:avLst/>
              <a:gdLst/>
              <a:ahLst/>
              <a:cxnLst/>
              <a:rect l="l" t="t" r="r" b="b"/>
              <a:pathLst>
                <a:path w="5600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5600" y="1510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4132968" y="4425092"/>
              <a:ext cx="401636" cy="339573"/>
            </a:xfrm>
            <a:custGeom>
              <a:avLst/>
              <a:gdLst/>
              <a:ahLst/>
              <a:cxnLst/>
              <a:rect l="l" t="t" r="r" b="b"/>
              <a:pathLst>
                <a:path w="1786" h="1510" extrusionOk="0">
                  <a:moveTo>
                    <a:pt x="0" y="1"/>
                  </a:moveTo>
                  <a:lnTo>
                    <a:pt x="0" y="1510"/>
                  </a:lnTo>
                  <a:lnTo>
                    <a:pt x="1739" y="151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5052505" y="4425092"/>
              <a:ext cx="339794" cy="339573"/>
            </a:xfrm>
            <a:custGeom>
              <a:avLst/>
              <a:gdLst/>
              <a:ahLst/>
              <a:cxnLst/>
              <a:rect l="l" t="t" r="r" b="b"/>
              <a:pathLst>
                <a:path w="1511" h="1510" extrusionOk="0">
                  <a:moveTo>
                    <a:pt x="82" y="1"/>
                  </a:moveTo>
                  <a:lnTo>
                    <a:pt x="1" y="1510"/>
                  </a:lnTo>
                  <a:lnTo>
                    <a:pt x="1511" y="1510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3977350" y="4189191"/>
              <a:ext cx="471798" cy="842410"/>
            </a:xfrm>
            <a:custGeom>
              <a:avLst/>
              <a:gdLst/>
              <a:ahLst/>
              <a:cxnLst/>
              <a:rect l="l" t="t" r="r" b="b"/>
              <a:pathLst>
                <a:path w="2098" h="3746" extrusionOk="0">
                  <a:moveTo>
                    <a:pt x="369" y="1"/>
                  </a:moveTo>
                  <a:cubicBezTo>
                    <a:pt x="162" y="1"/>
                    <a:pt x="1" y="162"/>
                    <a:pt x="1" y="369"/>
                  </a:cubicBezTo>
                  <a:lnTo>
                    <a:pt x="1" y="3377"/>
                  </a:lnTo>
                  <a:cubicBezTo>
                    <a:pt x="1" y="3584"/>
                    <a:pt x="162" y="3746"/>
                    <a:pt x="369" y="3746"/>
                  </a:cubicBezTo>
                  <a:lnTo>
                    <a:pt x="1729" y="3746"/>
                  </a:lnTo>
                  <a:cubicBezTo>
                    <a:pt x="1936" y="3746"/>
                    <a:pt x="2098" y="3584"/>
                    <a:pt x="2098" y="3377"/>
                  </a:cubicBezTo>
                  <a:lnTo>
                    <a:pt x="2098" y="369"/>
                  </a:lnTo>
                  <a:cubicBezTo>
                    <a:pt x="2098" y="162"/>
                    <a:pt x="1936" y="1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5158874" y="4171200"/>
              <a:ext cx="469100" cy="839711"/>
            </a:xfrm>
            <a:custGeom>
              <a:avLst/>
              <a:gdLst/>
              <a:ahLst/>
              <a:cxnLst/>
              <a:rect l="l" t="t" r="r" b="b"/>
              <a:pathLst>
                <a:path w="2086" h="3734" extrusionOk="0">
                  <a:moveTo>
                    <a:pt x="358" y="0"/>
                  </a:moveTo>
                  <a:cubicBezTo>
                    <a:pt x="162" y="0"/>
                    <a:pt x="1" y="162"/>
                    <a:pt x="1" y="357"/>
                  </a:cubicBezTo>
                  <a:lnTo>
                    <a:pt x="1" y="3376"/>
                  </a:lnTo>
                  <a:cubicBezTo>
                    <a:pt x="1" y="3572"/>
                    <a:pt x="162" y="3734"/>
                    <a:pt x="358" y="3734"/>
                  </a:cubicBezTo>
                  <a:lnTo>
                    <a:pt x="1729" y="3734"/>
                  </a:lnTo>
                  <a:cubicBezTo>
                    <a:pt x="1925" y="3734"/>
                    <a:pt x="2086" y="3572"/>
                    <a:pt x="2086" y="3376"/>
                  </a:cubicBezTo>
                  <a:lnTo>
                    <a:pt x="2086" y="357"/>
                  </a:lnTo>
                  <a:cubicBezTo>
                    <a:pt x="2086" y="162"/>
                    <a:pt x="1925" y="0"/>
                    <a:pt x="1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FF07F7-AA10-C8BA-035F-F387A2BE60EA}"/>
              </a:ext>
            </a:extLst>
          </p:cNvPr>
          <p:cNvGrpSpPr/>
          <p:nvPr/>
        </p:nvGrpSpPr>
        <p:grpSpPr>
          <a:xfrm>
            <a:off x="297804" y="169053"/>
            <a:ext cx="2978796" cy="614323"/>
            <a:chOff x="297804" y="169053"/>
            <a:chExt cx="2978796" cy="6143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C817A5F-66D5-7C30-FC83-BF4210935608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1A15A15-930E-4320-59C5-79400954D5E9}"/>
                </a:ext>
              </a:extLst>
            </p:cNvPr>
            <p:cNvSpPr txBox="1"/>
            <p:nvPr/>
          </p:nvSpPr>
          <p:spPr>
            <a:xfrm>
              <a:off x="412104" y="229378"/>
              <a:ext cx="286449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주제 필요성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96" y="1561744"/>
            <a:ext cx="6185593" cy="18164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E564F62-2800-1A03-66CD-3C309F290DF2}"/>
              </a:ext>
            </a:extLst>
          </p:cNvPr>
          <p:cNvSpPr txBox="1"/>
          <p:nvPr/>
        </p:nvSpPr>
        <p:spPr>
          <a:xfrm>
            <a:off x="1033564" y="1123533"/>
            <a:ext cx="70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 :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헬스 잘못된 자세의 위험성</a:t>
            </a:r>
          </a:p>
        </p:txBody>
      </p:sp>
      <p:sp>
        <p:nvSpPr>
          <p:cNvPr id="3" name="직사각형 2"/>
          <p:cNvSpPr/>
          <p:nvPr/>
        </p:nvSpPr>
        <p:spPr>
          <a:xfrm rot="2235939">
            <a:off x="1308967" y="3182994"/>
            <a:ext cx="576358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rot="2235939">
            <a:off x="7268940" y="1575379"/>
            <a:ext cx="576358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7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/>
          <p:nvPr/>
        </p:nvSpPr>
        <p:spPr>
          <a:xfrm>
            <a:off x="713224" y="1050175"/>
            <a:ext cx="3048870" cy="2864960"/>
          </a:xfrm>
          <a:custGeom>
            <a:avLst/>
            <a:gdLst/>
            <a:ahLst/>
            <a:cxnLst/>
            <a:rect l="l" t="t" r="r" b="b"/>
            <a:pathLst>
              <a:path w="5736" h="5390" extrusionOk="0">
                <a:moveTo>
                  <a:pt x="2327" y="0"/>
                </a:moveTo>
                <a:cubicBezTo>
                  <a:pt x="1872" y="0"/>
                  <a:pt x="1427" y="134"/>
                  <a:pt x="1043" y="452"/>
                </a:cubicBezTo>
                <a:cubicBezTo>
                  <a:pt x="775" y="669"/>
                  <a:pt x="610" y="947"/>
                  <a:pt x="506" y="1267"/>
                </a:cubicBezTo>
                <a:cubicBezTo>
                  <a:pt x="32" y="2134"/>
                  <a:pt x="1" y="3361"/>
                  <a:pt x="424" y="4145"/>
                </a:cubicBezTo>
                <a:cubicBezTo>
                  <a:pt x="881" y="4994"/>
                  <a:pt x="1728" y="5389"/>
                  <a:pt x="2600" y="5389"/>
                </a:cubicBezTo>
                <a:cubicBezTo>
                  <a:pt x="3223" y="5389"/>
                  <a:pt x="3859" y="5188"/>
                  <a:pt x="4374" y="4805"/>
                </a:cubicBezTo>
                <a:cubicBezTo>
                  <a:pt x="5664" y="3836"/>
                  <a:pt x="5736" y="2134"/>
                  <a:pt x="4612" y="1030"/>
                </a:cubicBezTo>
                <a:cubicBezTo>
                  <a:pt x="4019" y="444"/>
                  <a:pt x="3156" y="0"/>
                  <a:pt x="232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 txBox="1">
            <a:spLocks noGrp="1"/>
          </p:cNvSpPr>
          <p:nvPr>
            <p:ph type="title"/>
          </p:nvPr>
        </p:nvSpPr>
        <p:spPr>
          <a:xfrm>
            <a:off x="3637972" y="1745007"/>
            <a:ext cx="50128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관련 연구 및 사례</a:t>
            </a:r>
            <a:endParaRPr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550" name="Google Shape;550;p46"/>
          <p:cNvCxnSpPr>
            <a:cxnSpLocks/>
          </p:cNvCxnSpPr>
          <p:nvPr/>
        </p:nvCxnSpPr>
        <p:spPr>
          <a:xfrm>
            <a:off x="4015740" y="2745375"/>
            <a:ext cx="452011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46"/>
          <p:cNvGrpSpPr/>
          <p:nvPr/>
        </p:nvGrpSpPr>
        <p:grpSpPr>
          <a:xfrm>
            <a:off x="1130700" y="1346806"/>
            <a:ext cx="1957592" cy="2746519"/>
            <a:chOff x="5788114" y="1580512"/>
            <a:chExt cx="1236242" cy="1734462"/>
          </a:xfrm>
        </p:grpSpPr>
        <p:sp>
          <p:nvSpPr>
            <p:cNvPr id="552" name="Google Shape;552;p46"/>
            <p:cNvSpPr/>
            <p:nvPr/>
          </p:nvSpPr>
          <p:spPr>
            <a:xfrm>
              <a:off x="5963854" y="2238449"/>
              <a:ext cx="360719" cy="250169"/>
            </a:xfrm>
            <a:custGeom>
              <a:avLst/>
              <a:gdLst/>
              <a:ahLst/>
              <a:cxnLst/>
              <a:rect l="l" t="t" r="r" b="b"/>
              <a:pathLst>
                <a:path w="5665" h="3929" extrusionOk="0">
                  <a:moveTo>
                    <a:pt x="1760" y="0"/>
                  </a:moveTo>
                  <a:lnTo>
                    <a:pt x="1" y="2302"/>
                  </a:lnTo>
                  <a:cubicBezTo>
                    <a:pt x="136" y="2281"/>
                    <a:pt x="271" y="2272"/>
                    <a:pt x="405" y="2272"/>
                  </a:cubicBezTo>
                  <a:cubicBezTo>
                    <a:pt x="2185" y="2272"/>
                    <a:pt x="3820" y="3929"/>
                    <a:pt x="3820" y="3929"/>
                  </a:cubicBezTo>
                  <a:lnTo>
                    <a:pt x="5664" y="2555"/>
                  </a:lnTo>
                  <a:lnTo>
                    <a:pt x="1760" y="0"/>
                  </a:ln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6058982" y="2310591"/>
              <a:ext cx="265588" cy="178028"/>
            </a:xfrm>
            <a:custGeom>
              <a:avLst/>
              <a:gdLst/>
              <a:ahLst/>
              <a:cxnLst/>
              <a:rect l="l" t="t" r="r" b="b"/>
              <a:pathLst>
                <a:path w="4171" h="2796" extrusionOk="0">
                  <a:moveTo>
                    <a:pt x="1326" y="0"/>
                  </a:moveTo>
                  <a:lnTo>
                    <a:pt x="1" y="1326"/>
                  </a:lnTo>
                  <a:cubicBezTo>
                    <a:pt x="1302" y="1760"/>
                    <a:pt x="2326" y="2796"/>
                    <a:pt x="2326" y="2796"/>
                  </a:cubicBezTo>
                  <a:lnTo>
                    <a:pt x="4170" y="1422"/>
                  </a:lnTo>
                  <a:lnTo>
                    <a:pt x="2254" y="169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6290754" y="1988276"/>
              <a:ext cx="695203" cy="329250"/>
            </a:xfrm>
            <a:custGeom>
              <a:avLst/>
              <a:gdLst/>
              <a:ahLst/>
              <a:cxnLst/>
              <a:rect l="l" t="t" r="r" b="b"/>
              <a:pathLst>
                <a:path w="10918" h="5171" extrusionOk="0">
                  <a:moveTo>
                    <a:pt x="1856" y="1"/>
                  </a:moveTo>
                  <a:cubicBezTo>
                    <a:pt x="1856" y="1"/>
                    <a:pt x="0" y="917"/>
                    <a:pt x="2362" y="2724"/>
                  </a:cubicBezTo>
                  <a:cubicBezTo>
                    <a:pt x="4735" y="4544"/>
                    <a:pt x="7134" y="5170"/>
                    <a:pt x="7134" y="5170"/>
                  </a:cubicBezTo>
                  <a:cubicBezTo>
                    <a:pt x="8676" y="4508"/>
                    <a:pt x="10918" y="2109"/>
                    <a:pt x="10918" y="2109"/>
                  </a:cubicBezTo>
                  <a:lnTo>
                    <a:pt x="10918" y="2109"/>
                  </a:lnTo>
                  <a:lnTo>
                    <a:pt x="6278" y="2773"/>
                  </a:lnTo>
                  <a:lnTo>
                    <a:pt x="4820" y="1977"/>
                  </a:lnTo>
                  <a:cubicBezTo>
                    <a:pt x="4398" y="1736"/>
                    <a:pt x="4001" y="1434"/>
                    <a:pt x="3687" y="1061"/>
                  </a:cubicBezTo>
                  <a:cubicBezTo>
                    <a:pt x="2952" y="242"/>
                    <a:pt x="1856" y="1"/>
                    <a:pt x="1856" y="1"/>
                  </a:cubicBez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6075856" y="1923011"/>
              <a:ext cx="380649" cy="478180"/>
            </a:xfrm>
            <a:custGeom>
              <a:avLst/>
              <a:gdLst/>
              <a:ahLst/>
              <a:cxnLst/>
              <a:rect l="l" t="t" r="r" b="b"/>
              <a:pathLst>
                <a:path w="5978" h="7510" extrusionOk="0">
                  <a:moveTo>
                    <a:pt x="3630" y="1"/>
                  </a:moveTo>
                  <a:cubicBezTo>
                    <a:pt x="3135" y="1"/>
                    <a:pt x="2610" y="215"/>
                    <a:pt x="2194" y="881"/>
                  </a:cubicBezTo>
                  <a:cubicBezTo>
                    <a:pt x="1182" y="2520"/>
                    <a:pt x="1" y="4954"/>
                    <a:pt x="1" y="4954"/>
                  </a:cubicBezTo>
                  <a:cubicBezTo>
                    <a:pt x="1" y="4954"/>
                    <a:pt x="121" y="6051"/>
                    <a:pt x="3905" y="7509"/>
                  </a:cubicBezTo>
                  <a:cubicBezTo>
                    <a:pt x="3905" y="7509"/>
                    <a:pt x="4411" y="7196"/>
                    <a:pt x="4953" y="6894"/>
                  </a:cubicBezTo>
                  <a:cubicBezTo>
                    <a:pt x="5592" y="6533"/>
                    <a:pt x="5978" y="5858"/>
                    <a:pt x="5978" y="5135"/>
                  </a:cubicBezTo>
                  <a:lnTo>
                    <a:pt x="5978" y="4484"/>
                  </a:lnTo>
                  <a:cubicBezTo>
                    <a:pt x="5978" y="4388"/>
                    <a:pt x="5978" y="4291"/>
                    <a:pt x="5965" y="4195"/>
                  </a:cubicBezTo>
                  <a:cubicBezTo>
                    <a:pt x="5869" y="3544"/>
                    <a:pt x="5472" y="881"/>
                    <a:pt x="5194" y="628"/>
                  </a:cubicBezTo>
                  <a:cubicBezTo>
                    <a:pt x="5016" y="456"/>
                    <a:pt x="4353" y="1"/>
                    <a:pt x="3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6143414" y="1949117"/>
              <a:ext cx="313090" cy="452075"/>
            </a:xfrm>
            <a:custGeom>
              <a:avLst/>
              <a:gdLst/>
              <a:ahLst/>
              <a:cxnLst/>
              <a:rect l="l" t="t" r="r" b="b"/>
              <a:pathLst>
                <a:path w="4917" h="7100" extrusionOk="0">
                  <a:moveTo>
                    <a:pt x="3844" y="1"/>
                  </a:moveTo>
                  <a:lnTo>
                    <a:pt x="2711" y="1893"/>
                  </a:lnTo>
                  <a:lnTo>
                    <a:pt x="1567" y="3990"/>
                  </a:lnTo>
                  <a:lnTo>
                    <a:pt x="0" y="5677"/>
                  </a:lnTo>
                  <a:cubicBezTo>
                    <a:pt x="566" y="6087"/>
                    <a:pt x="1458" y="6569"/>
                    <a:pt x="2844" y="7099"/>
                  </a:cubicBezTo>
                  <a:cubicBezTo>
                    <a:pt x="2844" y="7099"/>
                    <a:pt x="3350" y="6786"/>
                    <a:pt x="3892" y="6484"/>
                  </a:cubicBezTo>
                  <a:cubicBezTo>
                    <a:pt x="4531" y="6123"/>
                    <a:pt x="4917" y="5448"/>
                    <a:pt x="4917" y="4725"/>
                  </a:cubicBezTo>
                  <a:lnTo>
                    <a:pt x="4917" y="4074"/>
                  </a:lnTo>
                  <a:cubicBezTo>
                    <a:pt x="4917" y="3978"/>
                    <a:pt x="4917" y="3881"/>
                    <a:pt x="4904" y="3785"/>
                  </a:cubicBezTo>
                  <a:cubicBezTo>
                    <a:pt x="4808" y="3134"/>
                    <a:pt x="4411" y="471"/>
                    <a:pt x="4133" y="218"/>
                  </a:cubicBezTo>
                  <a:cubicBezTo>
                    <a:pt x="4085" y="170"/>
                    <a:pt x="3977" y="86"/>
                    <a:pt x="3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101197" y="1934918"/>
              <a:ext cx="923159" cy="355038"/>
            </a:xfrm>
            <a:custGeom>
              <a:avLst/>
              <a:gdLst/>
              <a:ahLst/>
              <a:cxnLst/>
              <a:rect l="l" t="t" r="r" b="b"/>
              <a:pathLst>
                <a:path w="14498" h="5576" extrusionOk="0">
                  <a:moveTo>
                    <a:pt x="2893" y="0"/>
                  </a:moveTo>
                  <a:cubicBezTo>
                    <a:pt x="2430" y="0"/>
                    <a:pt x="2033" y="353"/>
                    <a:pt x="1796" y="694"/>
                  </a:cubicBezTo>
                  <a:cubicBezTo>
                    <a:pt x="1374" y="1321"/>
                    <a:pt x="0" y="3635"/>
                    <a:pt x="1459" y="4093"/>
                  </a:cubicBezTo>
                  <a:cubicBezTo>
                    <a:pt x="1723" y="4178"/>
                    <a:pt x="1992" y="4213"/>
                    <a:pt x="2255" y="4213"/>
                  </a:cubicBezTo>
                  <a:cubicBezTo>
                    <a:pt x="3445" y="4213"/>
                    <a:pt x="4519" y="3502"/>
                    <a:pt x="4519" y="3502"/>
                  </a:cubicBezTo>
                  <a:cubicBezTo>
                    <a:pt x="6555" y="4912"/>
                    <a:pt x="9050" y="5442"/>
                    <a:pt x="9689" y="5563"/>
                  </a:cubicBezTo>
                  <a:cubicBezTo>
                    <a:pt x="9725" y="5572"/>
                    <a:pt x="9761" y="5576"/>
                    <a:pt x="9798" y="5576"/>
                  </a:cubicBezTo>
                  <a:cubicBezTo>
                    <a:pt x="9858" y="5576"/>
                    <a:pt x="9918" y="5565"/>
                    <a:pt x="9978" y="5550"/>
                  </a:cubicBezTo>
                  <a:cubicBezTo>
                    <a:pt x="11629" y="4984"/>
                    <a:pt x="13280" y="3526"/>
                    <a:pt x="13895" y="2947"/>
                  </a:cubicBezTo>
                  <a:cubicBezTo>
                    <a:pt x="14063" y="2791"/>
                    <a:pt x="14171" y="2586"/>
                    <a:pt x="14220" y="2369"/>
                  </a:cubicBezTo>
                  <a:lnTo>
                    <a:pt x="14497" y="1019"/>
                  </a:lnTo>
                  <a:cubicBezTo>
                    <a:pt x="14497" y="706"/>
                    <a:pt x="13424" y="333"/>
                    <a:pt x="13003" y="200"/>
                  </a:cubicBezTo>
                  <a:cubicBezTo>
                    <a:pt x="12992" y="196"/>
                    <a:pt x="12981" y="194"/>
                    <a:pt x="12971" y="194"/>
                  </a:cubicBezTo>
                  <a:cubicBezTo>
                    <a:pt x="12911" y="194"/>
                    <a:pt x="12858" y="249"/>
                    <a:pt x="12858" y="320"/>
                  </a:cubicBezTo>
                  <a:lnTo>
                    <a:pt x="12858" y="839"/>
                  </a:lnTo>
                  <a:lnTo>
                    <a:pt x="12629" y="1345"/>
                  </a:lnTo>
                  <a:lnTo>
                    <a:pt x="12629" y="1032"/>
                  </a:lnTo>
                  <a:cubicBezTo>
                    <a:pt x="12749" y="682"/>
                    <a:pt x="12666" y="465"/>
                    <a:pt x="12593" y="369"/>
                  </a:cubicBezTo>
                  <a:cubicBezTo>
                    <a:pt x="12583" y="348"/>
                    <a:pt x="12563" y="338"/>
                    <a:pt x="12542" y="338"/>
                  </a:cubicBezTo>
                  <a:cubicBezTo>
                    <a:pt x="12515" y="338"/>
                    <a:pt x="12486" y="354"/>
                    <a:pt x="12473" y="381"/>
                  </a:cubicBezTo>
                  <a:lnTo>
                    <a:pt x="12195" y="947"/>
                  </a:lnTo>
                  <a:cubicBezTo>
                    <a:pt x="12184" y="959"/>
                    <a:pt x="12184" y="984"/>
                    <a:pt x="12184" y="1008"/>
                  </a:cubicBezTo>
                  <a:lnTo>
                    <a:pt x="12497" y="2610"/>
                  </a:lnTo>
                  <a:lnTo>
                    <a:pt x="9255" y="3611"/>
                  </a:lnTo>
                  <a:lnTo>
                    <a:pt x="7182" y="2634"/>
                  </a:lnTo>
                  <a:cubicBezTo>
                    <a:pt x="6845" y="2478"/>
                    <a:pt x="6520" y="2248"/>
                    <a:pt x="6255" y="1983"/>
                  </a:cubicBezTo>
                  <a:cubicBezTo>
                    <a:pt x="5278" y="1056"/>
                    <a:pt x="4134" y="947"/>
                    <a:pt x="4134" y="947"/>
                  </a:cubicBezTo>
                  <a:cubicBezTo>
                    <a:pt x="3712" y="245"/>
                    <a:pt x="3280" y="0"/>
                    <a:pt x="2893" y="0"/>
                  </a:cubicBez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6243125" y="2115941"/>
              <a:ext cx="145879" cy="87295"/>
            </a:xfrm>
            <a:custGeom>
              <a:avLst/>
              <a:gdLst/>
              <a:ahLst/>
              <a:cxnLst/>
              <a:rect l="l" t="t" r="r" b="b"/>
              <a:pathLst>
                <a:path w="2291" h="1371" extrusionOk="0">
                  <a:moveTo>
                    <a:pt x="1281" y="1"/>
                  </a:moveTo>
                  <a:cubicBezTo>
                    <a:pt x="1182" y="1"/>
                    <a:pt x="1083" y="44"/>
                    <a:pt x="1013" y="128"/>
                  </a:cubicBezTo>
                  <a:lnTo>
                    <a:pt x="1" y="1370"/>
                  </a:lnTo>
                  <a:cubicBezTo>
                    <a:pt x="1206" y="1370"/>
                    <a:pt x="2290" y="659"/>
                    <a:pt x="2290" y="659"/>
                  </a:cubicBezTo>
                  <a:cubicBezTo>
                    <a:pt x="2025" y="478"/>
                    <a:pt x="1483" y="69"/>
                    <a:pt x="1483" y="69"/>
                  </a:cubicBezTo>
                  <a:cubicBezTo>
                    <a:pt x="1422" y="23"/>
                    <a:pt x="1351" y="1"/>
                    <a:pt x="1281" y="1"/>
                  </a:cubicBez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6301450" y="1775734"/>
              <a:ext cx="214139" cy="187261"/>
            </a:xfrm>
            <a:custGeom>
              <a:avLst/>
              <a:gdLst/>
              <a:ahLst/>
              <a:cxnLst/>
              <a:rect l="l" t="t" r="r" b="b"/>
              <a:pathLst>
                <a:path w="3363" h="2941" extrusionOk="0">
                  <a:moveTo>
                    <a:pt x="1338" y="1"/>
                  </a:moveTo>
                  <a:cubicBezTo>
                    <a:pt x="1338" y="1"/>
                    <a:pt x="435" y="1531"/>
                    <a:pt x="1" y="2314"/>
                  </a:cubicBezTo>
                  <a:cubicBezTo>
                    <a:pt x="27" y="2313"/>
                    <a:pt x="54" y="2312"/>
                    <a:pt x="80" y="2312"/>
                  </a:cubicBezTo>
                  <a:cubicBezTo>
                    <a:pt x="798" y="2312"/>
                    <a:pt x="1465" y="2767"/>
                    <a:pt x="1651" y="2941"/>
                  </a:cubicBezTo>
                  <a:cubicBezTo>
                    <a:pt x="1712" y="2881"/>
                    <a:pt x="1760" y="2809"/>
                    <a:pt x="1796" y="2748"/>
                  </a:cubicBezTo>
                  <a:cubicBezTo>
                    <a:pt x="2446" y="1495"/>
                    <a:pt x="3362" y="1"/>
                    <a:pt x="3362" y="1"/>
                  </a:cubicBez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6301450" y="1775734"/>
              <a:ext cx="214139" cy="151986"/>
            </a:xfrm>
            <a:custGeom>
              <a:avLst/>
              <a:gdLst/>
              <a:ahLst/>
              <a:cxnLst/>
              <a:rect l="l" t="t" r="r" b="b"/>
              <a:pathLst>
                <a:path w="3363" h="2387" extrusionOk="0">
                  <a:moveTo>
                    <a:pt x="1338" y="1"/>
                  </a:moveTo>
                  <a:cubicBezTo>
                    <a:pt x="1338" y="1"/>
                    <a:pt x="435" y="1531"/>
                    <a:pt x="1" y="2314"/>
                  </a:cubicBezTo>
                  <a:cubicBezTo>
                    <a:pt x="27" y="2313"/>
                    <a:pt x="53" y="2312"/>
                    <a:pt x="80" y="2312"/>
                  </a:cubicBezTo>
                  <a:cubicBezTo>
                    <a:pt x="258" y="2312"/>
                    <a:pt x="435" y="2344"/>
                    <a:pt x="603" y="2387"/>
                  </a:cubicBezTo>
                  <a:cubicBezTo>
                    <a:pt x="1073" y="1772"/>
                    <a:pt x="1929" y="1567"/>
                    <a:pt x="2435" y="1567"/>
                  </a:cubicBezTo>
                  <a:cubicBezTo>
                    <a:pt x="2928" y="712"/>
                    <a:pt x="3362" y="1"/>
                    <a:pt x="3362" y="1"/>
                  </a:cubicBez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6357419" y="1595539"/>
              <a:ext cx="214966" cy="222472"/>
            </a:xfrm>
            <a:custGeom>
              <a:avLst/>
              <a:gdLst/>
              <a:ahLst/>
              <a:cxnLst/>
              <a:rect l="l" t="t" r="r" b="b"/>
              <a:pathLst>
                <a:path w="3376" h="3494" extrusionOk="0">
                  <a:moveTo>
                    <a:pt x="1781" y="0"/>
                  </a:moveTo>
                  <a:cubicBezTo>
                    <a:pt x="696" y="0"/>
                    <a:pt x="1" y="710"/>
                    <a:pt x="1" y="1759"/>
                  </a:cubicBezTo>
                  <a:cubicBezTo>
                    <a:pt x="1" y="2710"/>
                    <a:pt x="761" y="3494"/>
                    <a:pt x="1688" y="3494"/>
                  </a:cubicBezTo>
                  <a:cubicBezTo>
                    <a:pt x="2616" y="3494"/>
                    <a:pt x="3375" y="2710"/>
                    <a:pt x="3375" y="1759"/>
                  </a:cubicBezTo>
                  <a:cubicBezTo>
                    <a:pt x="3375" y="734"/>
                    <a:pt x="2930" y="96"/>
                    <a:pt x="2014" y="11"/>
                  </a:cubicBezTo>
                  <a:cubicBezTo>
                    <a:pt x="1934" y="4"/>
                    <a:pt x="1857" y="0"/>
                    <a:pt x="1781" y="0"/>
                  </a:cubicBez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6359775" y="1699708"/>
              <a:ext cx="211847" cy="118304"/>
            </a:xfrm>
            <a:custGeom>
              <a:avLst/>
              <a:gdLst/>
              <a:ahLst/>
              <a:cxnLst/>
              <a:rect l="l" t="t" r="r" b="b"/>
              <a:pathLst>
                <a:path w="3327" h="1858" extrusionOk="0">
                  <a:moveTo>
                    <a:pt x="1206" y="1"/>
                  </a:moveTo>
                  <a:cubicBezTo>
                    <a:pt x="1005" y="1"/>
                    <a:pt x="789" y="105"/>
                    <a:pt x="675" y="364"/>
                  </a:cubicBezTo>
                  <a:cubicBezTo>
                    <a:pt x="563" y="600"/>
                    <a:pt x="407" y="698"/>
                    <a:pt x="271" y="698"/>
                  </a:cubicBezTo>
                  <a:cubicBezTo>
                    <a:pt x="144" y="698"/>
                    <a:pt x="36" y="611"/>
                    <a:pt x="1" y="471"/>
                  </a:cubicBezTo>
                  <a:lnTo>
                    <a:pt x="1" y="471"/>
                  </a:lnTo>
                  <a:cubicBezTo>
                    <a:pt x="169" y="1267"/>
                    <a:pt x="844" y="1858"/>
                    <a:pt x="1651" y="1858"/>
                  </a:cubicBezTo>
                  <a:cubicBezTo>
                    <a:pt x="2543" y="1858"/>
                    <a:pt x="3278" y="1135"/>
                    <a:pt x="3326" y="219"/>
                  </a:cubicBezTo>
                  <a:lnTo>
                    <a:pt x="1627" y="219"/>
                  </a:lnTo>
                  <a:cubicBezTo>
                    <a:pt x="1558" y="87"/>
                    <a:pt x="1388" y="1"/>
                    <a:pt x="1206" y="1"/>
                  </a:cubicBez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6441087" y="1751156"/>
              <a:ext cx="98314" cy="111363"/>
            </a:xfrm>
            <a:custGeom>
              <a:avLst/>
              <a:gdLst/>
              <a:ahLst/>
              <a:cxnLst/>
              <a:rect l="l" t="t" r="r" b="b"/>
              <a:pathLst>
                <a:path w="1544" h="1749" extrusionOk="0">
                  <a:moveTo>
                    <a:pt x="1" y="1"/>
                  </a:moveTo>
                  <a:lnTo>
                    <a:pt x="1" y="1254"/>
                  </a:lnTo>
                  <a:cubicBezTo>
                    <a:pt x="1" y="1532"/>
                    <a:pt x="205" y="1749"/>
                    <a:pt x="435" y="1749"/>
                  </a:cubicBezTo>
                  <a:lnTo>
                    <a:pt x="1543" y="1749"/>
                  </a:lnTo>
                  <a:lnTo>
                    <a:pt x="1543" y="1"/>
                  </a:ln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6425741" y="1709196"/>
              <a:ext cx="59918" cy="59470"/>
            </a:xfrm>
            <a:custGeom>
              <a:avLst/>
              <a:gdLst/>
              <a:ahLst/>
              <a:cxnLst/>
              <a:rect l="l" t="t" r="r" b="b"/>
              <a:pathLst>
                <a:path w="941" h="934" extrusionOk="0">
                  <a:moveTo>
                    <a:pt x="469" y="1"/>
                  </a:moveTo>
                  <a:cubicBezTo>
                    <a:pt x="442" y="1"/>
                    <a:pt x="414" y="4"/>
                    <a:pt x="386" y="9"/>
                  </a:cubicBezTo>
                  <a:cubicBezTo>
                    <a:pt x="157" y="46"/>
                    <a:pt x="1" y="287"/>
                    <a:pt x="49" y="539"/>
                  </a:cubicBezTo>
                  <a:cubicBezTo>
                    <a:pt x="92" y="774"/>
                    <a:pt x="276" y="933"/>
                    <a:pt x="477" y="933"/>
                  </a:cubicBezTo>
                  <a:cubicBezTo>
                    <a:pt x="503" y="933"/>
                    <a:pt x="529" y="931"/>
                    <a:pt x="555" y="925"/>
                  </a:cubicBezTo>
                  <a:cubicBezTo>
                    <a:pt x="796" y="889"/>
                    <a:pt x="941" y="648"/>
                    <a:pt x="904" y="395"/>
                  </a:cubicBezTo>
                  <a:cubicBezTo>
                    <a:pt x="862" y="160"/>
                    <a:pt x="678" y="1"/>
                    <a:pt x="469" y="1"/>
                  </a:cubicBez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459552" y="1603562"/>
              <a:ext cx="134291" cy="258956"/>
            </a:xfrm>
            <a:custGeom>
              <a:avLst/>
              <a:gdLst/>
              <a:ahLst/>
              <a:cxnLst/>
              <a:rect l="l" t="t" r="r" b="b"/>
              <a:pathLst>
                <a:path w="2109" h="4067" extrusionOk="0">
                  <a:moveTo>
                    <a:pt x="805" y="0"/>
                  </a:moveTo>
                  <a:cubicBezTo>
                    <a:pt x="785" y="0"/>
                    <a:pt x="766" y="2"/>
                    <a:pt x="747" y="5"/>
                  </a:cubicBezTo>
                  <a:cubicBezTo>
                    <a:pt x="12" y="138"/>
                    <a:pt x="0" y="934"/>
                    <a:pt x="84" y="1608"/>
                  </a:cubicBezTo>
                  <a:cubicBezTo>
                    <a:pt x="96" y="1729"/>
                    <a:pt x="156" y="2198"/>
                    <a:pt x="169" y="2319"/>
                  </a:cubicBezTo>
                  <a:cubicBezTo>
                    <a:pt x="265" y="3138"/>
                    <a:pt x="747" y="4067"/>
                    <a:pt x="1253" y="4067"/>
                  </a:cubicBezTo>
                  <a:cubicBezTo>
                    <a:pt x="1615" y="4067"/>
                    <a:pt x="1808" y="3693"/>
                    <a:pt x="1843" y="3199"/>
                  </a:cubicBezTo>
                  <a:cubicBezTo>
                    <a:pt x="1867" y="2813"/>
                    <a:pt x="1771" y="2415"/>
                    <a:pt x="1892" y="2415"/>
                  </a:cubicBezTo>
                  <a:lnTo>
                    <a:pt x="2025" y="2415"/>
                  </a:lnTo>
                  <a:cubicBezTo>
                    <a:pt x="2073" y="2415"/>
                    <a:pt x="2108" y="2380"/>
                    <a:pt x="2097" y="2331"/>
                  </a:cubicBezTo>
                  <a:cubicBezTo>
                    <a:pt x="2097" y="2295"/>
                    <a:pt x="1819" y="1898"/>
                    <a:pt x="1808" y="1861"/>
                  </a:cubicBezTo>
                  <a:cubicBezTo>
                    <a:pt x="1747" y="1753"/>
                    <a:pt x="1867" y="1729"/>
                    <a:pt x="1892" y="1524"/>
                  </a:cubicBezTo>
                  <a:cubicBezTo>
                    <a:pt x="1961" y="729"/>
                    <a:pt x="1237" y="0"/>
                    <a:pt x="805" y="0"/>
                  </a:cubicBez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6303742" y="1580512"/>
              <a:ext cx="293478" cy="274492"/>
            </a:xfrm>
            <a:custGeom>
              <a:avLst/>
              <a:gdLst/>
              <a:ahLst/>
              <a:cxnLst/>
              <a:rect l="l" t="t" r="r" b="b"/>
              <a:pathLst>
                <a:path w="4609" h="4311" extrusionOk="0">
                  <a:moveTo>
                    <a:pt x="2604" y="0"/>
                  </a:moveTo>
                  <a:cubicBezTo>
                    <a:pt x="2401" y="0"/>
                    <a:pt x="2200" y="22"/>
                    <a:pt x="2013" y="66"/>
                  </a:cubicBezTo>
                  <a:cubicBezTo>
                    <a:pt x="1061" y="295"/>
                    <a:pt x="1230" y="838"/>
                    <a:pt x="615" y="1223"/>
                  </a:cubicBezTo>
                  <a:cubicBezTo>
                    <a:pt x="0" y="1609"/>
                    <a:pt x="447" y="2199"/>
                    <a:pt x="314" y="3031"/>
                  </a:cubicBezTo>
                  <a:cubicBezTo>
                    <a:pt x="182" y="3862"/>
                    <a:pt x="688" y="4127"/>
                    <a:pt x="688" y="4127"/>
                  </a:cubicBezTo>
                  <a:cubicBezTo>
                    <a:pt x="933" y="4257"/>
                    <a:pt x="1171" y="4311"/>
                    <a:pt x="1389" y="4311"/>
                  </a:cubicBezTo>
                  <a:cubicBezTo>
                    <a:pt x="2222" y="4311"/>
                    <a:pt x="2766" y="3529"/>
                    <a:pt x="2327" y="3224"/>
                  </a:cubicBezTo>
                  <a:cubicBezTo>
                    <a:pt x="1784" y="2838"/>
                    <a:pt x="1965" y="2560"/>
                    <a:pt x="1965" y="2560"/>
                  </a:cubicBezTo>
                  <a:cubicBezTo>
                    <a:pt x="2953" y="2477"/>
                    <a:pt x="2929" y="1705"/>
                    <a:pt x="2929" y="1705"/>
                  </a:cubicBezTo>
                  <a:lnTo>
                    <a:pt x="2929" y="1705"/>
                  </a:lnTo>
                  <a:cubicBezTo>
                    <a:pt x="2975" y="1709"/>
                    <a:pt x="3021" y="1711"/>
                    <a:pt x="3066" y="1711"/>
                  </a:cubicBezTo>
                  <a:cubicBezTo>
                    <a:pt x="3564" y="1711"/>
                    <a:pt x="3997" y="1478"/>
                    <a:pt x="4218" y="1235"/>
                  </a:cubicBezTo>
                  <a:cubicBezTo>
                    <a:pt x="4279" y="1355"/>
                    <a:pt x="4314" y="1476"/>
                    <a:pt x="4327" y="1609"/>
                  </a:cubicBezTo>
                  <a:cubicBezTo>
                    <a:pt x="4327" y="1610"/>
                    <a:pt x="4328" y="1610"/>
                    <a:pt x="4328" y="1610"/>
                  </a:cubicBezTo>
                  <a:cubicBezTo>
                    <a:pt x="4353" y="1610"/>
                    <a:pt x="4609" y="1174"/>
                    <a:pt x="4339" y="705"/>
                  </a:cubicBezTo>
                  <a:cubicBezTo>
                    <a:pt x="4085" y="272"/>
                    <a:pt x="3330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5919408" y="1588471"/>
              <a:ext cx="491888" cy="497537"/>
            </a:xfrm>
            <a:custGeom>
              <a:avLst/>
              <a:gdLst/>
              <a:ahLst/>
              <a:cxnLst/>
              <a:rect l="l" t="t" r="r" b="b"/>
              <a:pathLst>
                <a:path w="7725" h="7814" extrusionOk="0">
                  <a:moveTo>
                    <a:pt x="6578" y="0"/>
                  </a:moveTo>
                  <a:cubicBezTo>
                    <a:pt x="6057" y="0"/>
                    <a:pt x="5507" y="672"/>
                    <a:pt x="5722" y="856"/>
                  </a:cubicBezTo>
                  <a:lnTo>
                    <a:pt x="5722" y="856"/>
                  </a:lnTo>
                  <a:cubicBezTo>
                    <a:pt x="5514" y="680"/>
                    <a:pt x="5280" y="603"/>
                    <a:pt x="5052" y="603"/>
                  </a:cubicBezTo>
                  <a:cubicBezTo>
                    <a:pt x="4381" y="603"/>
                    <a:pt x="3763" y="1270"/>
                    <a:pt x="4024" y="2026"/>
                  </a:cubicBezTo>
                  <a:cubicBezTo>
                    <a:pt x="4362" y="2977"/>
                    <a:pt x="4181" y="3192"/>
                    <a:pt x="3787" y="3192"/>
                  </a:cubicBezTo>
                  <a:cubicBezTo>
                    <a:pt x="3463" y="3192"/>
                    <a:pt x="2995" y="3046"/>
                    <a:pt x="2552" y="3046"/>
                  </a:cubicBezTo>
                  <a:cubicBezTo>
                    <a:pt x="2054" y="3046"/>
                    <a:pt x="1588" y="3231"/>
                    <a:pt x="1397" y="4014"/>
                  </a:cubicBezTo>
                  <a:cubicBezTo>
                    <a:pt x="1260" y="4597"/>
                    <a:pt x="1579" y="5246"/>
                    <a:pt x="2106" y="5506"/>
                  </a:cubicBezTo>
                  <a:lnTo>
                    <a:pt x="2106" y="5506"/>
                  </a:lnTo>
                  <a:cubicBezTo>
                    <a:pt x="1976" y="5455"/>
                    <a:pt x="1848" y="5431"/>
                    <a:pt x="1726" y="5431"/>
                  </a:cubicBezTo>
                  <a:cubicBezTo>
                    <a:pt x="656" y="5431"/>
                    <a:pt x="0" y="7216"/>
                    <a:pt x="1987" y="7702"/>
                  </a:cubicBezTo>
                  <a:cubicBezTo>
                    <a:pt x="2305" y="7778"/>
                    <a:pt x="2629" y="7814"/>
                    <a:pt x="2951" y="7814"/>
                  </a:cubicBezTo>
                  <a:cubicBezTo>
                    <a:pt x="5415" y="7814"/>
                    <a:pt x="7725" y="5748"/>
                    <a:pt x="5519" y="4352"/>
                  </a:cubicBezTo>
                  <a:cubicBezTo>
                    <a:pt x="4842" y="3920"/>
                    <a:pt x="5159" y="3241"/>
                    <a:pt x="5911" y="3241"/>
                  </a:cubicBezTo>
                  <a:cubicBezTo>
                    <a:pt x="5936" y="3241"/>
                    <a:pt x="5962" y="3242"/>
                    <a:pt x="5988" y="3243"/>
                  </a:cubicBezTo>
                  <a:cubicBezTo>
                    <a:pt x="6410" y="2821"/>
                    <a:pt x="5157" y="2339"/>
                    <a:pt x="5591" y="1929"/>
                  </a:cubicBezTo>
                  <a:cubicBezTo>
                    <a:pt x="5771" y="1761"/>
                    <a:pt x="6157" y="1881"/>
                    <a:pt x="6229" y="1653"/>
                  </a:cubicBezTo>
                  <a:cubicBezTo>
                    <a:pt x="6266" y="1556"/>
                    <a:pt x="6229" y="1460"/>
                    <a:pt x="6253" y="1375"/>
                  </a:cubicBezTo>
                  <a:cubicBezTo>
                    <a:pt x="6326" y="1026"/>
                    <a:pt x="6856" y="1230"/>
                    <a:pt x="7073" y="1050"/>
                  </a:cubicBezTo>
                  <a:cubicBezTo>
                    <a:pt x="7254" y="881"/>
                    <a:pt x="7241" y="568"/>
                    <a:pt x="7121" y="363"/>
                  </a:cubicBezTo>
                  <a:cubicBezTo>
                    <a:pt x="6974" y="99"/>
                    <a:pt x="6778" y="0"/>
                    <a:pt x="6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6205494" y="3167634"/>
              <a:ext cx="390709" cy="147338"/>
            </a:xfrm>
            <a:custGeom>
              <a:avLst/>
              <a:gdLst/>
              <a:ahLst/>
              <a:cxnLst/>
              <a:rect l="l" t="t" r="r" b="b"/>
              <a:pathLst>
                <a:path w="6136" h="2314" extrusionOk="0">
                  <a:moveTo>
                    <a:pt x="2785" y="0"/>
                  </a:moveTo>
                  <a:cubicBezTo>
                    <a:pt x="2339" y="0"/>
                    <a:pt x="1532" y="953"/>
                    <a:pt x="1134" y="953"/>
                  </a:cubicBezTo>
                  <a:cubicBezTo>
                    <a:pt x="724" y="953"/>
                    <a:pt x="1050" y="350"/>
                    <a:pt x="676" y="350"/>
                  </a:cubicBezTo>
                  <a:cubicBezTo>
                    <a:pt x="97" y="663"/>
                    <a:pt x="1" y="2314"/>
                    <a:pt x="1" y="2314"/>
                  </a:cubicBezTo>
                  <a:lnTo>
                    <a:pt x="6135" y="2314"/>
                  </a:lnTo>
                  <a:cubicBezTo>
                    <a:pt x="6135" y="1700"/>
                    <a:pt x="5520" y="1651"/>
                    <a:pt x="4532" y="1338"/>
                  </a:cubicBezTo>
                  <a:cubicBezTo>
                    <a:pt x="4170" y="1218"/>
                    <a:pt x="3255" y="0"/>
                    <a:pt x="2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5858728" y="2383051"/>
              <a:ext cx="801922" cy="709440"/>
            </a:xfrm>
            <a:custGeom>
              <a:avLst/>
              <a:gdLst/>
              <a:ahLst/>
              <a:cxnLst/>
              <a:rect l="l" t="t" r="r" b="b"/>
              <a:pathLst>
                <a:path w="12594" h="11142" extrusionOk="0">
                  <a:moveTo>
                    <a:pt x="3149" y="1"/>
                  </a:moveTo>
                  <a:cubicBezTo>
                    <a:pt x="3025" y="1"/>
                    <a:pt x="2895" y="10"/>
                    <a:pt x="2760" y="31"/>
                  </a:cubicBezTo>
                  <a:lnTo>
                    <a:pt x="2338" y="440"/>
                  </a:lnTo>
                  <a:cubicBezTo>
                    <a:pt x="1591" y="1019"/>
                    <a:pt x="1109" y="1669"/>
                    <a:pt x="795" y="2309"/>
                  </a:cubicBezTo>
                  <a:cubicBezTo>
                    <a:pt x="0" y="3972"/>
                    <a:pt x="1229" y="5900"/>
                    <a:pt x="3073" y="5900"/>
                  </a:cubicBezTo>
                  <a:lnTo>
                    <a:pt x="9231" y="5900"/>
                  </a:lnTo>
                  <a:cubicBezTo>
                    <a:pt x="8086" y="6695"/>
                    <a:pt x="7098" y="9406"/>
                    <a:pt x="6556" y="11141"/>
                  </a:cubicBezTo>
                  <a:lnTo>
                    <a:pt x="8917" y="11141"/>
                  </a:lnTo>
                  <a:lnTo>
                    <a:pt x="12026" y="5707"/>
                  </a:lnTo>
                  <a:cubicBezTo>
                    <a:pt x="12593" y="4719"/>
                    <a:pt x="12099" y="3453"/>
                    <a:pt x="11003" y="3128"/>
                  </a:cubicBezTo>
                  <a:cubicBezTo>
                    <a:pt x="9050" y="2550"/>
                    <a:pt x="5471" y="1959"/>
                    <a:pt x="5471" y="1959"/>
                  </a:cubicBezTo>
                  <a:lnTo>
                    <a:pt x="5471" y="1658"/>
                  </a:lnTo>
                  <a:cubicBezTo>
                    <a:pt x="5471" y="1658"/>
                    <a:pt x="4794" y="1"/>
                    <a:pt x="3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6248475" y="3092437"/>
              <a:ext cx="178099" cy="135877"/>
            </a:xfrm>
            <a:custGeom>
              <a:avLst/>
              <a:gdLst/>
              <a:ahLst/>
              <a:cxnLst/>
              <a:rect l="l" t="t" r="r" b="b"/>
              <a:pathLst>
                <a:path w="2797" h="2134" extrusionOk="0">
                  <a:moveTo>
                    <a:pt x="435" y="0"/>
                  </a:moveTo>
                  <a:cubicBezTo>
                    <a:pt x="158" y="892"/>
                    <a:pt x="1" y="1531"/>
                    <a:pt x="1" y="1531"/>
                  </a:cubicBezTo>
                  <a:cubicBezTo>
                    <a:pt x="375" y="1531"/>
                    <a:pt x="49" y="2134"/>
                    <a:pt x="459" y="2134"/>
                  </a:cubicBezTo>
                  <a:cubicBezTo>
                    <a:pt x="857" y="2134"/>
                    <a:pt x="1664" y="1181"/>
                    <a:pt x="2110" y="1181"/>
                  </a:cubicBezTo>
                  <a:lnTo>
                    <a:pt x="2796" y="0"/>
                  </a:lnTo>
                  <a:close/>
                </a:path>
              </a:pathLst>
            </a:custGeom>
            <a:solidFill>
              <a:srgbClr val="87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6134945" y="3167636"/>
              <a:ext cx="390646" cy="147338"/>
            </a:xfrm>
            <a:custGeom>
              <a:avLst/>
              <a:gdLst/>
              <a:ahLst/>
              <a:cxnLst/>
              <a:rect l="l" t="t" r="r" b="b"/>
              <a:pathLst>
                <a:path w="6135" h="2314" extrusionOk="0">
                  <a:moveTo>
                    <a:pt x="2784" y="0"/>
                  </a:moveTo>
                  <a:cubicBezTo>
                    <a:pt x="2338" y="0"/>
                    <a:pt x="1531" y="953"/>
                    <a:pt x="1133" y="953"/>
                  </a:cubicBezTo>
                  <a:cubicBezTo>
                    <a:pt x="723" y="953"/>
                    <a:pt x="1049" y="350"/>
                    <a:pt x="675" y="350"/>
                  </a:cubicBezTo>
                  <a:cubicBezTo>
                    <a:pt x="97" y="663"/>
                    <a:pt x="0" y="2314"/>
                    <a:pt x="0" y="2314"/>
                  </a:cubicBezTo>
                  <a:lnTo>
                    <a:pt x="6134" y="2314"/>
                  </a:lnTo>
                  <a:cubicBezTo>
                    <a:pt x="6134" y="1700"/>
                    <a:pt x="5519" y="1651"/>
                    <a:pt x="4531" y="1338"/>
                  </a:cubicBezTo>
                  <a:cubicBezTo>
                    <a:pt x="4170" y="1218"/>
                    <a:pt x="3254" y="0"/>
                    <a:pt x="27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5788114" y="2383052"/>
              <a:ext cx="802686" cy="709440"/>
            </a:xfrm>
            <a:custGeom>
              <a:avLst/>
              <a:gdLst/>
              <a:ahLst/>
              <a:cxnLst/>
              <a:rect l="l" t="t" r="r" b="b"/>
              <a:pathLst>
                <a:path w="12606" h="11142" extrusionOk="0">
                  <a:moveTo>
                    <a:pt x="3165" y="1"/>
                  </a:moveTo>
                  <a:cubicBezTo>
                    <a:pt x="3031" y="1"/>
                    <a:pt x="2896" y="10"/>
                    <a:pt x="2761" y="31"/>
                  </a:cubicBezTo>
                  <a:lnTo>
                    <a:pt x="2351" y="440"/>
                  </a:lnTo>
                  <a:cubicBezTo>
                    <a:pt x="1591" y="1019"/>
                    <a:pt x="1109" y="1669"/>
                    <a:pt x="808" y="2309"/>
                  </a:cubicBezTo>
                  <a:cubicBezTo>
                    <a:pt x="0" y="3972"/>
                    <a:pt x="1230" y="5900"/>
                    <a:pt x="3074" y="5900"/>
                  </a:cubicBezTo>
                  <a:lnTo>
                    <a:pt x="9231" y="5900"/>
                  </a:lnTo>
                  <a:cubicBezTo>
                    <a:pt x="8098" y="6695"/>
                    <a:pt x="7099" y="9406"/>
                    <a:pt x="6556" y="11141"/>
                  </a:cubicBezTo>
                  <a:lnTo>
                    <a:pt x="8918" y="11141"/>
                  </a:lnTo>
                  <a:lnTo>
                    <a:pt x="12027" y="5707"/>
                  </a:lnTo>
                  <a:cubicBezTo>
                    <a:pt x="12605" y="4719"/>
                    <a:pt x="12099" y="3453"/>
                    <a:pt x="11003" y="3128"/>
                  </a:cubicBezTo>
                  <a:cubicBezTo>
                    <a:pt x="9051" y="2550"/>
                    <a:pt x="6580" y="2212"/>
                    <a:pt x="6580" y="2212"/>
                  </a:cubicBezTo>
                  <a:lnTo>
                    <a:pt x="6580" y="1658"/>
                  </a:lnTo>
                  <a:cubicBezTo>
                    <a:pt x="6580" y="1658"/>
                    <a:pt x="4945" y="1"/>
                    <a:pt x="3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5950797" y="2394959"/>
              <a:ext cx="256356" cy="129000"/>
            </a:xfrm>
            <a:custGeom>
              <a:avLst/>
              <a:gdLst/>
              <a:ahLst/>
              <a:cxnLst/>
              <a:rect l="l" t="t" r="r" b="b"/>
              <a:pathLst>
                <a:path w="4026" h="2026" extrusionOk="0">
                  <a:moveTo>
                    <a:pt x="1700" y="1"/>
                  </a:moveTo>
                  <a:lnTo>
                    <a:pt x="0" y="1471"/>
                  </a:lnTo>
                  <a:cubicBezTo>
                    <a:pt x="771" y="1519"/>
                    <a:pt x="4025" y="2025"/>
                    <a:pt x="4025" y="2025"/>
                  </a:cubicBezTo>
                  <a:lnTo>
                    <a:pt x="4025" y="1471"/>
                  </a:lnTo>
                  <a:cubicBezTo>
                    <a:pt x="4025" y="1471"/>
                    <a:pt x="3001" y="435"/>
                    <a:pt x="1700" y="1"/>
                  </a:cubicBezTo>
                  <a:close/>
                </a:path>
              </a:pathLst>
            </a:custGeom>
            <a:solidFill>
              <a:srgbClr val="1A2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6177931" y="3092434"/>
              <a:ext cx="178035" cy="135877"/>
            </a:xfrm>
            <a:custGeom>
              <a:avLst/>
              <a:gdLst/>
              <a:ahLst/>
              <a:cxnLst/>
              <a:rect l="l" t="t" r="r" b="b"/>
              <a:pathLst>
                <a:path w="2796" h="2134" extrusionOk="0">
                  <a:moveTo>
                    <a:pt x="434" y="0"/>
                  </a:moveTo>
                  <a:cubicBezTo>
                    <a:pt x="157" y="892"/>
                    <a:pt x="0" y="1531"/>
                    <a:pt x="0" y="1531"/>
                  </a:cubicBezTo>
                  <a:cubicBezTo>
                    <a:pt x="374" y="1531"/>
                    <a:pt x="48" y="2134"/>
                    <a:pt x="458" y="2134"/>
                  </a:cubicBezTo>
                  <a:cubicBezTo>
                    <a:pt x="856" y="2134"/>
                    <a:pt x="1663" y="1181"/>
                    <a:pt x="2109" y="1181"/>
                  </a:cubicBezTo>
                  <a:lnTo>
                    <a:pt x="2796" y="0"/>
                  </a:lnTo>
                  <a:close/>
                </a:path>
              </a:pathLst>
            </a:custGeom>
            <a:solidFill>
              <a:srgbClr val="B05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22;p45">
            <a:extLst>
              <a:ext uri="{FF2B5EF4-FFF2-40B4-BE49-F238E27FC236}">
                <a16:creationId xmlns:a16="http://schemas.microsoft.com/office/drawing/2014/main" xmlns="" id="{9FB6DB13-99C8-DD16-DAF1-556884AC6633}"/>
              </a:ext>
            </a:extLst>
          </p:cNvPr>
          <p:cNvSpPr txBox="1">
            <a:spLocks/>
          </p:cNvSpPr>
          <p:nvPr/>
        </p:nvSpPr>
        <p:spPr>
          <a:xfrm>
            <a:off x="7461687" y="1053718"/>
            <a:ext cx="1156534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9" name="Google Shape;523;p45">
            <a:extLst>
              <a:ext uri="{FF2B5EF4-FFF2-40B4-BE49-F238E27FC236}">
                <a16:creationId xmlns:a16="http://schemas.microsoft.com/office/drawing/2014/main" xmlns="" id="{B40D2E1F-127C-839B-271E-69E91B641FC3}"/>
              </a:ext>
            </a:extLst>
          </p:cNvPr>
          <p:cNvSpPr txBox="1">
            <a:spLocks/>
          </p:cNvSpPr>
          <p:nvPr/>
        </p:nvSpPr>
        <p:spPr>
          <a:xfrm>
            <a:off x="3529906" y="2868950"/>
            <a:ext cx="5014226" cy="10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유사 시스템 및 연구를 탐색해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indent="0"/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시스템에 필요한 차별성과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0" indent="0"/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활용 가능한 기술 정의</a:t>
            </a:r>
            <a:endParaRPr lang="en-US" altLang="ko-KR" sz="1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D04C8C4-7BE5-7845-D39E-8780AAE7146C}"/>
              </a:ext>
            </a:extLst>
          </p:cNvPr>
          <p:cNvGrpSpPr/>
          <p:nvPr/>
        </p:nvGrpSpPr>
        <p:grpSpPr>
          <a:xfrm>
            <a:off x="297804" y="169053"/>
            <a:ext cx="1931046" cy="614323"/>
            <a:chOff x="297804" y="169053"/>
            <a:chExt cx="1931046" cy="6143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746C0D-3317-E2E7-2D86-C50F2FA383BC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181412E-D304-E8BD-8A71-98F240B6EA2D}"/>
                </a:ext>
              </a:extLst>
            </p:cNvPr>
            <p:cNvSpPr txBox="1"/>
            <p:nvPr/>
          </p:nvSpPr>
          <p:spPr>
            <a:xfrm>
              <a:off x="412104" y="229378"/>
              <a:ext cx="181674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관련 연구</a:t>
              </a:r>
              <a:endParaRPr lang="en-US" altLang="ko-KR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94E4FA9-8FE4-9FA4-0673-6064EDA21283}"/>
              </a:ext>
            </a:extLst>
          </p:cNvPr>
          <p:cNvSpPr/>
          <p:nvPr/>
        </p:nvSpPr>
        <p:spPr>
          <a:xfrm>
            <a:off x="442585" y="1444276"/>
            <a:ext cx="3752850" cy="2447925"/>
          </a:xfrm>
          <a:prstGeom prst="roundRect">
            <a:avLst/>
          </a:prstGeom>
          <a:solidFill>
            <a:srgbClr val="F6F7F8"/>
          </a:solidFill>
          <a:ln>
            <a:solidFill>
              <a:srgbClr val="F6F7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CDC37-2774-D00E-D328-75A913823E3D}"/>
              </a:ext>
            </a:extLst>
          </p:cNvPr>
          <p:cNvSpPr txBox="1"/>
          <p:nvPr/>
        </p:nvSpPr>
        <p:spPr>
          <a:xfrm>
            <a:off x="991258" y="840927"/>
            <a:ext cx="2475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Designing postures for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rehabilitation therapies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45B3C2-E2A9-EA34-03E8-D9F23410A3FF}"/>
              </a:ext>
            </a:extLst>
          </p:cNvPr>
          <p:cNvSpPr txBox="1"/>
          <p:nvPr/>
        </p:nvSpPr>
        <p:spPr>
          <a:xfrm>
            <a:off x="442585" y="4008388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환자의 움직임을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3D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가상환경으로 구현해 재미있는 방식으로 재활을 유도하는 시스템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C0FEAA8-E284-6DAD-670F-847E249CA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93" y="1543450"/>
            <a:ext cx="3022433" cy="219546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6B8A11C2-B1C7-7DFB-4105-FC107D3B8684}"/>
              </a:ext>
            </a:extLst>
          </p:cNvPr>
          <p:cNvSpPr/>
          <p:nvPr/>
        </p:nvSpPr>
        <p:spPr>
          <a:xfrm>
            <a:off x="4948565" y="1438432"/>
            <a:ext cx="3752850" cy="2453769"/>
          </a:xfrm>
          <a:prstGeom prst="roundRect">
            <a:avLst/>
          </a:prstGeom>
          <a:solidFill>
            <a:srgbClr val="F6F7F8"/>
          </a:solidFill>
          <a:ln>
            <a:solidFill>
              <a:srgbClr val="F6F7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6096BE-0A66-8EAE-77B4-19D688F96472}"/>
              </a:ext>
            </a:extLst>
          </p:cNvPr>
          <p:cNvSpPr txBox="1"/>
          <p:nvPr/>
        </p:nvSpPr>
        <p:spPr>
          <a:xfrm>
            <a:off x="4979046" y="84092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Pose Estimation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턱걸이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자세교정 시스템 설계 및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99D011A-DA7C-C858-88AF-F5457AB7A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37" y="1543450"/>
            <a:ext cx="2792467" cy="223200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6008B43-310B-A6CB-2FAA-2F159C2D3275}"/>
              </a:ext>
            </a:extLst>
          </p:cNvPr>
          <p:cNvCxnSpPr>
            <a:cxnSpLocks/>
          </p:cNvCxnSpPr>
          <p:nvPr/>
        </p:nvCxnSpPr>
        <p:spPr>
          <a:xfrm>
            <a:off x="4587240" y="1143000"/>
            <a:ext cx="0" cy="3570868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78D2F71-5015-83DE-6D2A-06CA814F8872}"/>
              </a:ext>
            </a:extLst>
          </p:cNvPr>
          <p:cNvSpPr/>
          <p:nvPr/>
        </p:nvSpPr>
        <p:spPr>
          <a:xfrm>
            <a:off x="4837863" y="1337022"/>
            <a:ext cx="520099" cy="50569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17BD52F-D460-F747-AA23-43FE3A1B6730}"/>
              </a:ext>
            </a:extLst>
          </p:cNvPr>
          <p:cNvSpPr/>
          <p:nvPr/>
        </p:nvSpPr>
        <p:spPr>
          <a:xfrm>
            <a:off x="287694" y="1337021"/>
            <a:ext cx="520099" cy="50569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A2886AB-16AA-8962-4159-715CC198F7D6}"/>
              </a:ext>
            </a:extLst>
          </p:cNvPr>
          <p:cNvSpPr txBox="1"/>
          <p:nvPr/>
        </p:nvSpPr>
        <p:spPr>
          <a:xfrm>
            <a:off x="4948565" y="4015065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트레이너 없이 바른 자세로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Darker Grotesque Medium"/>
              <a:sym typeface="Darker Grotesque Medium"/>
            </a:endParaRPr>
          </a:p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운동할 수 있는 자세교정 시스템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57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D04C8C4-7BE5-7845-D39E-8780AAE7146C}"/>
              </a:ext>
            </a:extLst>
          </p:cNvPr>
          <p:cNvGrpSpPr/>
          <p:nvPr/>
        </p:nvGrpSpPr>
        <p:grpSpPr>
          <a:xfrm>
            <a:off x="297804" y="169053"/>
            <a:ext cx="1931046" cy="614323"/>
            <a:chOff x="297804" y="169053"/>
            <a:chExt cx="1931046" cy="6143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746C0D-3317-E2E7-2D86-C50F2FA383BC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181412E-D304-E8BD-8A71-98F240B6EA2D}"/>
                </a:ext>
              </a:extLst>
            </p:cNvPr>
            <p:cNvSpPr txBox="1"/>
            <p:nvPr/>
          </p:nvSpPr>
          <p:spPr>
            <a:xfrm>
              <a:off x="412104" y="229378"/>
              <a:ext cx="181674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관련 연구</a:t>
              </a:r>
              <a:endParaRPr lang="en-US" altLang="ko-KR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94E4FA9-8FE4-9FA4-0673-6064EDA21283}"/>
              </a:ext>
            </a:extLst>
          </p:cNvPr>
          <p:cNvSpPr/>
          <p:nvPr/>
        </p:nvSpPr>
        <p:spPr>
          <a:xfrm>
            <a:off x="442585" y="1444276"/>
            <a:ext cx="3752850" cy="2447925"/>
          </a:xfrm>
          <a:prstGeom prst="roundRect">
            <a:avLst/>
          </a:prstGeom>
          <a:solidFill>
            <a:srgbClr val="F6F7F8"/>
          </a:solidFill>
          <a:ln>
            <a:solidFill>
              <a:srgbClr val="F6F7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CDC37-2774-D00E-D328-75A913823E3D}"/>
              </a:ext>
            </a:extLst>
          </p:cNvPr>
          <p:cNvSpPr txBox="1"/>
          <p:nvPr/>
        </p:nvSpPr>
        <p:spPr>
          <a:xfrm>
            <a:off x="689321" y="862963"/>
            <a:ext cx="33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MediaPipe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목재 제조업작업자의 근골격계 유해 요인 평가방법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45B3C2-E2A9-EA34-03E8-D9F23410A3FF}"/>
              </a:ext>
            </a:extLst>
          </p:cNvPr>
          <p:cNvSpPr txBox="1"/>
          <p:nvPr/>
        </p:nvSpPr>
        <p:spPr>
          <a:xfrm>
            <a:off x="485576" y="4015065"/>
            <a:ext cx="375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작업자의 관절 정보를 추적하고 자동으로 위험도를 산출하여 저렴한 비용으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로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객관적이고 정확한 평가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시스템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6B8A11C2-B1C7-7DFB-4105-FC107D3B8684}"/>
              </a:ext>
            </a:extLst>
          </p:cNvPr>
          <p:cNvSpPr/>
          <p:nvPr/>
        </p:nvSpPr>
        <p:spPr>
          <a:xfrm>
            <a:off x="4948565" y="1438432"/>
            <a:ext cx="3752850" cy="2453769"/>
          </a:xfrm>
          <a:prstGeom prst="roundRect">
            <a:avLst/>
          </a:prstGeom>
          <a:solidFill>
            <a:srgbClr val="F6F7F8"/>
          </a:solidFill>
          <a:ln>
            <a:solidFill>
              <a:srgbClr val="F6F7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6096BE-0A66-8EAE-77B4-19D688F96472}"/>
              </a:ext>
            </a:extLst>
          </p:cNvPr>
          <p:cNvSpPr txBox="1"/>
          <p:nvPr/>
        </p:nvSpPr>
        <p:spPr>
          <a:xfrm>
            <a:off x="5131170" y="862963"/>
            <a:ext cx="33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발의 움직임 추적에 의한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신발모델 정합 시스템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D29816A-D2C4-CFF6-A493-C66C3DFF46D3}"/>
              </a:ext>
            </a:extLst>
          </p:cNvPr>
          <p:cNvSpPr txBox="1"/>
          <p:nvPr/>
        </p:nvSpPr>
        <p:spPr>
          <a:xfrm>
            <a:off x="4948565" y="4015065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신발을 신지 않고도 시작할 수 있는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Darker Grotesque Medium"/>
              <a:sym typeface="Darker Grotesque Medium"/>
            </a:endParaRPr>
          </a:p>
          <a:p>
            <a:pPr algn="ctr"/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3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차원 신발모델 정합 시스템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6008B43-310B-A6CB-2FAA-2F159C2D3275}"/>
              </a:ext>
            </a:extLst>
          </p:cNvPr>
          <p:cNvCxnSpPr>
            <a:cxnSpLocks/>
          </p:cNvCxnSpPr>
          <p:nvPr/>
        </p:nvCxnSpPr>
        <p:spPr>
          <a:xfrm>
            <a:off x="4587240" y="1143000"/>
            <a:ext cx="0" cy="3570868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78D2F71-5015-83DE-6D2A-06CA814F8872}"/>
              </a:ext>
            </a:extLst>
          </p:cNvPr>
          <p:cNvSpPr/>
          <p:nvPr/>
        </p:nvSpPr>
        <p:spPr>
          <a:xfrm>
            <a:off x="4837863" y="1337022"/>
            <a:ext cx="520099" cy="50569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17BD52F-D460-F747-AA23-43FE3A1B6730}"/>
              </a:ext>
            </a:extLst>
          </p:cNvPr>
          <p:cNvSpPr/>
          <p:nvPr/>
        </p:nvSpPr>
        <p:spPr>
          <a:xfrm>
            <a:off x="287694" y="1337021"/>
            <a:ext cx="520099" cy="50569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62D9CC3-1FB1-2B09-58B9-B8FF69A1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65" y="1543055"/>
            <a:ext cx="1995675" cy="880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84D9D3-DBA9-E1A4-7216-2A722430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" y="2505080"/>
            <a:ext cx="3312171" cy="1251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25058F-FFDD-6CB4-6195-498D8CA2F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373" y="1543055"/>
            <a:ext cx="2186196" cy="22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1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F162A04D-4385-0C88-B50F-1A3B1A311B68}"/>
              </a:ext>
            </a:extLst>
          </p:cNvPr>
          <p:cNvGrpSpPr/>
          <p:nvPr/>
        </p:nvGrpSpPr>
        <p:grpSpPr>
          <a:xfrm>
            <a:off x="547706" y="1267714"/>
            <a:ext cx="8048586" cy="2555180"/>
            <a:chOff x="287694" y="1337021"/>
            <a:chExt cx="8048586" cy="25551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194E4FA9-8FE4-9FA4-0673-6064EDA21283}"/>
                </a:ext>
              </a:extLst>
            </p:cNvPr>
            <p:cNvSpPr/>
            <p:nvPr/>
          </p:nvSpPr>
          <p:spPr>
            <a:xfrm>
              <a:off x="442584" y="1444276"/>
              <a:ext cx="7893696" cy="2447925"/>
            </a:xfrm>
            <a:prstGeom prst="roundRect">
              <a:avLst/>
            </a:prstGeom>
            <a:solidFill>
              <a:srgbClr val="F6F7F8"/>
            </a:solidFill>
            <a:ln>
              <a:solidFill>
                <a:srgbClr val="F6F7F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517BD52F-D460-F747-AA23-43FE3A1B6730}"/>
                </a:ext>
              </a:extLst>
            </p:cNvPr>
            <p:cNvSpPr/>
            <p:nvPr/>
          </p:nvSpPr>
          <p:spPr>
            <a:xfrm>
              <a:off x="287694" y="1337021"/>
              <a:ext cx="520099" cy="505691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6C182BF-AC0C-5696-1104-EC01F2BD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71" y="1649141"/>
            <a:ext cx="3446950" cy="20377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D04C8C4-7BE5-7845-D39E-8780AAE7146C}"/>
              </a:ext>
            </a:extLst>
          </p:cNvPr>
          <p:cNvGrpSpPr/>
          <p:nvPr/>
        </p:nvGrpSpPr>
        <p:grpSpPr>
          <a:xfrm>
            <a:off x="297804" y="169053"/>
            <a:ext cx="1931046" cy="614323"/>
            <a:chOff x="297804" y="169053"/>
            <a:chExt cx="1931046" cy="6143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746C0D-3317-E2E7-2D86-C50F2FA383BC}"/>
                </a:ext>
              </a:extLst>
            </p:cNvPr>
            <p:cNvSpPr/>
            <p:nvPr/>
          </p:nvSpPr>
          <p:spPr>
            <a:xfrm>
              <a:off x="297804" y="169053"/>
              <a:ext cx="101600" cy="572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181412E-D304-E8BD-8A71-98F240B6EA2D}"/>
                </a:ext>
              </a:extLst>
            </p:cNvPr>
            <p:cNvSpPr txBox="1"/>
            <p:nvPr/>
          </p:nvSpPr>
          <p:spPr>
            <a:xfrm>
              <a:off x="412104" y="229378"/>
              <a:ext cx="1816746" cy="55399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3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관련 연구</a:t>
              </a:r>
              <a:endParaRPr lang="en-US" altLang="ko-KR" sz="3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CDC37-2774-D00E-D328-75A913823E3D}"/>
              </a:ext>
            </a:extLst>
          </p:cNvPr>
          <p:cNvSpPr txBox="1"/>
          <p:nvPr/>
        </p:nvSpPr>
        <p:spPr>
          <a:xfrm>
            <a:off x="625150" y="978912"/>
            <a:ext cx="7893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Portable Smart Fitness Suite for Real-Time Exercise Monitoring and Posture Correction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45B3C2-E2A9-EA34-03E8-D9F23410A3FF}"/>
              </a:ext>
            </a:extLst>
          </p:cNvPr>
          <p:cNvSpPr txBox="1"/>
          <p:nvPr/>
        </p:nvSpPr>
        <p:spPr>
          <a:xfrm>
            <a:off x="658957" y="3999825"/>
            <a:ext cx="7826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Darker Grotesque Medium"/>
                <a:sym typeface="Darker Grotesque Medium"/>
              </a:rPr>
              <a:t>웨어러블 기기를 이용해 사용자의 운동 자세를 실시간으로 피드백 해주는 시스템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7E0D04C-EAF6-CB51-F93D-59EA1C44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799" y="1649141"/>
            <a:ext cx="3353130" cy="2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3336"/>
      </p:ext>
    </p:extLst>
  </p:cSld>
  <p:clrMapOvr>
    <a:masterClrMapping/>
  </p:clrMapOvr>
</p:sld>
</file>

<file path=ppt/theme/theme1.xml><?xml version="1.0" encoding="utf-8"?>
<a:theme xmlns:a="http://schemas.openxmlformats.org/drawingml/2006/main" name="HS Electives Health Subject for High School - 9th Grade: Lifetime Fitness by Slidesgo">
  <a:themeElements>
    <a:clrScheme name="Simple Light">
      <a:dk1>
        <a:srgbClr val="242424"/>
      </a:dk1>
      <a:lt1>
        <a:srgbClr val="EDEEF0"/>
      </a:lt1>
      <a:dk2>
        <a:srgbClr val="FFFFFF"/>
      </a:dk2>
      <a:lt2>
        <a:srgbClr val="8A8B8B"/>
      </a:lt2>
      <a:accent1>
        <a:srgbClr val="E7B563"/>
      </a:accent1>
      <a:accent2>
        <a:srgbClr val="F1992D"/>
      </a:accent2>
      <a:accent3>
        <a:srgbClr val="424142"/>
      </a:accent3>
      <a:accent4>
        <a:srgbClr val="383939"/>
      </a:accent4>
      <a:accent5>
        <a:srgbClr val="4D4D4D"/>
      </a:accent5>
      <a:accent6>
        <a:srgbClr val="656363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1044</Words>
  <Application>Microsoft Office PowerPoint</Application>
  <PresentationFormat>화면 슬라이드 쇼(16:9)</PresentationFormat>
  <Paragraphs>280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7" baseType="lpstr">
      <vt:lpstr>Anton</vt:lpstr>
      <vt:lpstr>바탕</vt:lpstr>
      <vt:lpstr>Open Sans</vt:lpstr>
      <vt:lpstr>Bebas Neue</vt:lpstr>
      <vt:lpstr>나눔스퀘어 Bold</vt:lpstr>
      <vt:lpstr>나눔스퀘어라운드OTF ExtraBold</vt:lpstr>
      <vt:lpstr>나눔스퀘어</vt:lpstr>
      <vt:lpstr>나눔스퀘어OTF Light</vt:lpstr>
      <vt:lpstr>맑은 고딕</vt:lpstr>
      <vt:lpstr>Darker Grotesque Medium</vt:lpstr>
      <vt:lpstr>Proxima Nova Semibold</vt:lpstr>
      <vt:lpstr>나눔스퀘어 네오 OTF ExtraBold</vt:lpstr>
      <vt:lpstr>PT Sans</vt:lpstr>
      <vt:lpstr>나눔스퀘어OTF_ac Bold</vt:lpstr>
      <vt:lpstr>Proxima Nova</vt:lpstr>
      <vt:lpstr>나눔스퀘어OTF_ac Light</vt:lpstr>
      <vt:lpstr>Darker Grotesque</vt:lpstr>
      <vt:lpstr>Arial</vt:lpstr>
      <vt:lpstr>HS Electives Health Subject for High School - 9th Grade: Lifetime Fitness by Slidesgo</vt:lpstr>
      <vt:lpstr>Slidesgo Final Pages</vt:lpstr>
      <vt:lpstr>MediaPipe를 활용한 실시간 트래킹 운동 어시스턴트</vt:lpstr>
      <vt:lpstr>PowerPoint 프레젠테이션</vt:lpstr>
      <vt:lpstr>주제 및 개요</vt:lpstr>
      <vt:lpstr>PowerPoint 프레젠테이션</vt:lpstr>
      <vt:lpstr>PowerPoint 프레젠테이션</vt:lpstr>
      <vt:lpstr>관련 연구 및 사례</vt:lpstr>
      <vt:lpstr>PowerPoint 프레젠테이션</vt:lpstr>
      <vt:lpstr>PowerPoint 프레젠테이션</vt:lpstr>
      <vt:lpstr>PowerPoint 프레젠테이션</vt:lpstr>
      <vt:lpstr>PowerPoint 프레젠테이션</vt:lpstr>
      <vt:lpstr>개발 목표</vt:lpstr>
      <vt:lpstr>올바른 자세교정 제공</vt:lpstr>
      <vt:lpstr>시험방법</vt:lpstr>
      <vt:lpstr>PowerPoint 프레젠테이션</vt:lpstr>
      <vt:lpstr>PowerPoint 프레젠테이션</vt:lpstr>
      <vt:lpstr>PowerPoint 프레젠테이션</vt:lpstr>
      <vt:lpstr>PowerPoint 프레젠테이션</vt:lpstr>
      <vt:lpstr>개발 방법 및 환경</vt:lpstr>
      <vt:lpstr>PowerPoint 프레젠테이션</vt:lpstr>
      <vt:lpstr>PowerPoint 프레젠테이션</vt:lpstr>
      <vt:lpstr>업무 분담</vt:lpstr>
      <vt:lpstr>PowerPoint 프레젠테이션</vt:lpstr>
      <vt:lpstr>프로젝트 추진 일정</vt:lpstr>
      <vt:lpstr>PowerPoint 프레젠테이션</vt:lpstr>
      <vt:lpstr>Github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나작트</dc:title>
  <dc:creator>JiHeon Shin</dc:creator>
  <cp:lastModifiedBy>신지헌</cp:lastModifiedBy>
  <cp:revision>59</cp:revision>
  <dcterms:modified xsi:type="dcterms:W3CDTF">2022-12-23T10:46:15Z</dcterms:modified>
</cp:coreProperties>
</file>